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5"/>
  </p:notesMasterIdLst>
  <p:sldIdLst>
    <p:sldId id="256" r:id="rId2"/>
    <p:sldId id="257" r:id="rId3"/>
    <p:sldId id="258" r:id="rId4"/>
    <p:sldId id="259" r:id="rId5"/>
    <p:sldId id="261" r:id="rId6"/>
    <p:sldId id="262" r:id="rId7"/>
    <p:sldId id="265" r:id="rId8"/>
    <p:sldId id="266" r:id="rId9"/>
    <p:sldId id="268" r:id="rId10"/>
    <p:sldId id="272" r:id="rId11"/>
    <p:sldId id="271" r:id="rId12"/>
    <p:sldId id="294" r:id="rId13"/>
    <p:sldId id="274" r:id="rId14"/>
  </p:sldIdLst>
  <p:sldSz cx="9144000" cy="5143500" type="screen16x9"/>
  <p:notesSz cx="6858000" cy="9144000"/>
  <p:embeddedFontLst>
    <p:embeddedFont>
      <p:font typeface="Assistant Light" panose="020B0604020202020204" charset="-79"/>
      <p:regular r:id="rId16"/>
      <p:bold r:id="rId17"/>
    </p:embeddedFont>
    <p:embeddedFont>
      <p:font typeface="Fira Sans Extra Condensed Medium" panose="020B0604020202020204" charset="0"/>
      <p:regular r:id="rId18"/>
      <p:bold r:id="rId19"/>
      <p:italic r:id="rId20"/>
      <p:boldItalic r:id="rId21"/>
    </p:embeddedFont>
    <p:embeddedFont>
      <p:font typeface="Nunito Sans" panose="020B0604020202020204" charset="0"/>
      <p:regular r:id="rId22"/>
      <p:bold r:id="rId23"/>
      <p:italic r:id="rId24"/>
      <p:boldItalic r:id="rId25"/>
    </p:embeddedFont>
    <p:embeddedFont>
      <p:font typeface="Nunito Sans ExtraBold" panose="020B0604020202020204" charset="0"/>
      <p:bold r:id="rId26"/>
      <p:boldItalic r:id="rId27"/>
    </p:embeddedFont>
    <p:embeddedFont>
      <p:font typeface="Pontano Sans"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7E2FBF"/>
    <a:srgbClr val="9C5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4080" y="1020"/>
      </p:cViewPr>
      <p:guideLst>
        <p:guide pos="5760"/>
        <p:guide pos="4215"/>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ef6e01a56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ef6e01a56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10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e4b937d3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e4b937d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ef6e01a56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ef6e01a56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p:nvPr/>
        </p:nvSpPr>
        <p:spPr>
          <a:xfrm>
            <a:off x="5089700" y="-20175"/>
            <a:ext cx="40946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4863802" y="1290175"/>
            <a:ext cx="36396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000">
                <a:solidFill>
                  <a:schemeClr val="lt1"/>
                </a:solidFill>
              </a:defRPr>
            </a:lvl2pPr>
            <a:lvl3pPr lvl="2" algn="r" rtl="0">
              <a:spcBef>
                <a:spcPts val="0"/>
              </a:spcBef>
              <a:spcAft>
                <a:spcPts val="0"/>
              </a:spcAft>
              <a:buClr>
                <a:schemeClr val="lt1"/>
              </a:buClr>
              <a:buSzPts val="3000"/>
              <a:buNone/>
              <a:defRPr sz="3000">
                <a:solidFill>
                  <a:schemeClr val="lt1"/>
                </a:solidFill>
              </a:defRPr>
            </a:lvl3pPr>
            <a:lvl4pPr lvl="3" algn="r" rtl="0">
              <a:spcBef>
                <a:spcPts val="0"/>
              </a:spcBef>
              <a:spcAft>
                <a:spcPts val="0"/>
              </a:spcAft>
              <a:buClr>
                <a:schemeClr val="lt1"/>
              </a:buClr>
              <a:buSzPts val="3000"/>
              <a:buNone/>
              <a:defRPr sz="3000">
                <a:solidFill>
                  <a:schemeClr val="lt1"/>
                </a:solidFill>
              </a:defRPr>
            </a:lvl4pPr>
            <a:lvl5pPr lvl="4" algn="r" rtl="0">
              <a:spcBef>
                <a:spcPts val="0"/>
              </a:spcBef>
              <a:spcAft>
                <a:spcPts val="0"/>
              </a:spcAft>
              <a:buClr>
                <a:schemeClr val="lt1"/>
              </a:buClr>
              <a:buSzPts val="3000"/>
              <a:buNone/>
              <a:defRPr sz="3000">
                <a:solidFill>
                  <a:schemeClr val="lt1"/>
                </a:solidFill>
              </a:defRPr>
            </a:lvl5pPr>
            <a:lvl6pPr lvl="5" algn="r" rtl="0">
              <a:spcBef>
                <a:spcPts val="0"/>
              </a:spcBef>
              <a:spcAft>
                <a:spcPts val="0"/>
              </a:spcAft>
              <a:buClr>
                <a:schemeClr val="lt1"/>
              </a:buClr>
              <a:buSzPts val="3000"/>
              <a:buNone/>
              <a:defRPr sz="3000">
                <a:solidFill>
                  <a:schemeClr val="lt1"/>
                </a:solidFill>
              </a:defRPr>
            </a:lvl6pPr>
            <a:lvl7pPr lvl="6" algn="r" rtl="0">
              <a:spcBef>
                <a:spcPts val="0"/>
              </a:spcBef>
              <a:spcAft>
                <a:spcPts val="0"/>
              </a:spcAft>
              <a:buClr>
                <a:schemeClr val="lt1"/>
              </a:buClr>
              <a:buSzPts val="3000"/>
              <a:buNone/>
              <a:defRPr sz="3000">
                <a:solidFill>
                  <a:schemeClr val="lt1"/>
                </a:solidFill>
              </a:defRPr>
            </a:lvl7pPr>
            <a:lvl8pPr lvl="7" algn="r" rtl="0">
              <a:spcBef>
                <a:spcPts val="0"/>
              </a:spcBef>
              <a:spcAft>
                <a:spcPts val="0"/>
              </a:spcAft>
              <a:buClr>
                <a:schemeClr val="lt1"/>
              </a:buClr>
              <a:buSzPts val="3000"/>
              <a:buNone/>
              <a:defRPr sz="3000">
                <a:solidFill>
                  <a:schemeClr val="lt1"/>
                </a:solidFill>
              </a:defRPr>
            </a:lvl8pPr>
            <a:lvl9pPr lvl="8" algn="r" rtl="0">
              <a:spcBef>
                <a:spcPts val="0"/>
              </a:spcBef>
              <a:spcAft>
                <a:spcPts val="0"/>
              </a:spcAft>
              <a:buClr>
                <a:schemeClr val="lt1"/>
              </a:buClr>
              <a:buSzPts val="3000"/>
              <a:buNone/>
              <a:defRPr sz="3000">
                <a:solidFill>
                  <a:schemeClr val="lt1"/>
                </a:solidFill>
              </a:defRPr>
            </a:lvl9pPr>
          </a:lstStyle>
          <a:p>
            <a:endParaRPr/>
          </a:p>
        </p:txBody>
      </p:sp>
      <p:sp>
        <p:nvSpPr>
          <p:cNvPr id="11" name="Google Shape;11;p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a:endParaRPr/>
          </a:p>
        </p:txBody>
      </p:sp>
    </p:spTree>
  </p:cSld>
  <p:clrMapOvr>
    <a:masterClrMapping/>
  </p:clrMapOvr>
  <p:extLst>
    <p:ext uri="{DCECCB84-F9BA-43D5-87BE-67443E8EF086}">
      <p15:sldGuideLst xmlns:p15="http://schemas.microsoft.com/office/powerpoint/2012/main">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611575" y="3305175"/>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6906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312350"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980125" y="1925050"/>
            <a:ext cx="519300" cy="449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40481"/>
              <a:ext cx="9144000" cy="85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2" name="Google Shape;22;p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3" name="Google Shape;23;p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4" name="Google Shape;24;p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5" name="Google Shape;25;p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6" name="Google Shape;26;p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7" name="Google Shape;27;p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28" name="Google Shape;28;p3"/>
          <p:cNvSpPr txBox="1">
            <a:spLocks noGrp="1"/>
          </p:cNvSpPr>
          <p:nvPr>
            <p:ph type="ctrTitle" idx="7"/>
          </p:nvPr>
        </p:nvSpPr>
        <p:spPr>
          <a:xfrm>
            <a:off x="2455361"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29" name="Google Shape;29;p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900"/>
              <a:buNone/>
              <a:defRPr sz="900">
                <a:solidFill>
                  <a:schemeClr val="dk1"/>
                </a:solidFill>
              </a:defRPr>
            </a:lvl1pPr>
            <a:lvl2pPr lvl="1" algn="ctr" rtl="0">
              <a:lnSpc>
                <a:spcPct val="100000"/>
              </a:lnSpc>
              <a:spcBef>
                <a:spcPts val="0"/>
              </a:spcBef>
              <a:spcAft>
                <a:spcPts val="0"/>
              </a:spcAft>
              <a:buClr>
                <a:schemeClr val="dk1"/>
              </a:buClr>
              <a:buSzPts val="900"/>
              <a:buNone/>
              <a:defRPr sz="900">
                <a:solidFill>
                  <a:schemeClr val="dk1"/>
                </a:solidFill>
              </a:defRPr>
            </a:lvl2pPr>
            <a:lvl3pPr lvl="2" algn="ctr" rtl="0">
              <a:lnSpc>
                <a:spcPct val="100000"/>
              </a:lnSpc>
              <a:spcBef>
                <a:spcPts val="0"/>
              </a:spcBef>
              <a:spcAft>
                <a:spcPts val="0"/>
              </a:spcAft>
              <a:buClr>
                <a:schemeClr val="dk1"/>
              </a:buClr>
              <a:buSzPts val="900"/>
              <a:buNone/>
              <a:defRPr sz="900">
                <a:solidFill>
                  <a:schemeClr val="dk1"/>
                </a:solidFill>
              </a:defRPr>
            </a:lvl3pPr>
            <a:lvl4pPr lvl="3" algn="ctr" rtl="0">
              <a:lnSpc>
                <a:spcPct val="100000"/>
              </a:lnSpc>
              <a:spcBef>
                <a:spcPts val="0"/>
              </a:spcBef>
              <a:spcAft>
                <a:spcPts val="0"/>
              </a:spcAft>
              <a:buClr>
                <a:schemeClr val="dk1"/>
              </a:buClr>
              <a:buSzPts val="900"/>
              <a:buNone/>
              <a:defRPr sz="900">
                <a:solidFill>
                  <a:schemeClr val="dk1"/>
                </a:solidFill>
              </a:defRPr>
            </a:lvl4pPr>
            <a:lvl5pPr lvl="4" algn="ctr" rtl="0">
              <a:lnSpc>
                <a:spcPct val="100000"/>
              </a:lnSpc>
              <a:spcBef>
                <a:spcPts val="0"/>
              </a:spcBef>
              <a:spcAft>
                <a:spcPts val="0"/>
              </a:spcAft>
              <a:buClr>
                <a:schemeClr val="dk1"/>
              </a:buClr>
              <a:buSzPts val="900"/>
              <a:buNone/>
              <a:defRPr sz="900">
                <a:solidFill>
                  <a:schemeClr val="dk1"/>
                </a:solidFill>
              </a:defRPr>
            </a:lvl5pPr>
            <a:lvl6pPr lvl="5" algn="ctr" rtl="0">
              <a:lnSpc>
                <a:spcPct val="100000"/>
              </a:lnSpc>
              <a:spcBef>
                <a:spcPts val="0"/>
              </a:spcBef>
              <a:spcAft>
                <a:spcPts val="0"/>
              </a:spcAft>
              <a:buClr>
                <a:schemeClr val="dk1"/>
              </a:buClr>
              <a:buSzPts val="900"/>
              <a:buNone/>
              <a:defRPr sz="900">
                <a:solidFill>
                  <a:schemeClr val="dk1"/>
                </a:solidFill>
              </a:defRPr>
            </a:lvl6pPr>
            <a:lvl7pPr lvl="6" algn="ctr" rtl="0">
              <a:lnSpc>
                <a:spcPct val="100000"/>
              </a:lnSpc>
              <a:spcBef>
                <a:spcPts val="0"/>
              </a:spcBef>
              <a:spcAft>
                <a:spcPts val="0"/>
              </a:spcAft>
              <a:buClr>
                <a:schemeClr val="dk1"/>
              </a:buClr>
              <a:buSzPts val="900"/>
              <a:buNone/>
              <a:defRPr sz="900">
                <a:solidFill>
                  <a:schemeClr val="dk1"/>
                </a:solidFill>
              </a:defRPr>
            </a:lvl7pPr>
            <a:lvl8pPr lvl="7" algn="ctr" rtl="0">
              <a:lnSpc>
                <a:spcPct val="100000"/>
              </a:lnSpc>
              <a:spcBef>
                <a:spcPts val="0"/>
              </a:spcBef>
              <a:spcAft>
                <a:spcPts val="0"/>
              </a:spcAft>
              <a:buClr>
                <a:schemeClr val="dk1"/>
              </a:buClr>
              <a:buSzPts val="900"/>
              <a:buNone/>
              <a:defRPr sz="900">
                <a:solidFill>
                  <a:schemeClr val="dk1"/>
                </a:solidFill>
              </a:defRPr>
            </a:lvl8pPr>
            <a:lvl9pPr lvl="8" algn="ctr" rtl="0">
              <a:lnSpc>
                <a:spcPct val="100000"/>
              </a:lnSpc>
              <a:spcBef>
                <a:spcPts val="0"/>
              </a:spcBef>
              <a:spcAft>
                <a:spcPts val="0"/>
              </a:spcAft>
              <a:buClr>
                <a:schemeClr val="dk1"/>
              </a:buClr>
              <a:buSzPts val="900"/>
              <a:buNone/>
              <a:defRPr sz="900">
                <a:solidFill>
                  <a:schemeClr val="dk1"/>
                </a:solidFill>
              </a:defRPr>
            </a:lvl9pPr>
          </a:lstStyle>
          <a:p>
            <a:endParaRPr/>
          </a:p>
        </p:txBody>
      </p:sp>
      <p:sp>
        <p:nvSpPr>
          <p:cNvPr id="30" name="Google Shape;30;p3"/>
          <p:cNvSpPr txBox="1">
            <a:spLocks noGrp="1"/>
          </p:cNvSpPr>
          <p:nvPr>
            <p:ph type="ctrTitle" idx="9"/>
          </p:nvPr>
        </p:nvSpPr>
        <p:spPr>
          <a:xfrm>
            <a:off x="5077124" y="3700506"/>
            <a:ext cx="159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100"/>
              <a:buNone/>
              <a:defRPr sz="1100">
                <a:solidFill>
                  <a:schemeClr val="dk1"/>
                </a:solidFill>
              </a:defRPr>
            </a:lvl1pPr>
            <a:lvl2pPr lvl="1" algn="ctr" rtl="0">
              <a:spcBef>
                <a:spcPts val="0"/>
              </a:spcBef>
              <a:spcAft>
                <a:spcPts val="0"/>
              </a:spcAft>
              <a:buClr>
                <a:schemeClr val="dk1"/>
              </a:buClr>
              <a:buSzPts val="1100"/>
              <a:buNone/>
              <a:defRPr sz="1100">
                <a:solidFill>
                  <a:schemeClr val="dk1"/>
                </a:solidFill>
              </a:defRPr>
            </a:lvl2pPr>
            <a:lvl3pPr lvl="2" algn="ctr" rtl="0">
              <a:spcBef>
                <a:spcPts val="0"/>
              </a:spcBef>
              <a:spcAft>
                <a:spcPts val="0"/>
              </a:spcAft>
              <a:buClr>
                <a:schemeClr val="dk1"/>
              </a:buClr>
              <a:buSzPts val="1100"/>
              <a:buNone/>
              <a:defRPr sz="1100">
                <a:solidFill>
                  <a:schemeClr val="dk1"/>
                </a:solidFill>
              </a:defRPr>
            </a:lvl3pPr>
            <a:lvl4pPr lvl="3" algn="ctr" rtl="0">
              <a:spcBef>
                <a:spcPts val="0"/>
              </a:spcBef>
              <a:spcAft>
                <a:spcPts val="0"/>
              </a:spcAft>
              <a:buClr>
                <a:schemeClr val="dk1"/>
              </a:buClr>
              <a:buSzPts val="1100"/>
              <a:buNone/>
              <a:defRPr sz="1100">
                <a:solidFill>
                  <a:schemeClr val="dk1"/>
                </a:solidFill>
              </a:defRPr>
            </a:lvl4pPr>
            <a:lvl5pPr lvl="4" algn="ctr" rtl="0">
              <a:spcBef>
                <a:spcPts val="0"/>
              </a:spcBef>
              <a:spcAft>
                <a:spcPts val="0"/>
              </a:spcAft>
              <a:buClr>
                <a:schemeClr val="dk1"/>
              </a:buClr>
              <a:buSzPts val="1100"/>
              <a:buNone/>
              <a:defRPr sz="1100">
                <a:solidFill>
                  <a:schemeClr val="dk1"/>
                </a:solidFill>
              </a:defRPr>
            </a:lvl5pPr>
            <a:lvl6pPr lvl="5" algn="ctr" rtl="0">
              <a:spcBef>
                <a:spcPts val="0"/>
              </a:spcBef>
              <a:spcAft>
                <a:spcPts val="0"/>
              </a:spcAft>
              <a:buClr>
                <a:schemeClr val="dk1"/>
              </a:buClr>
              <a:buSzPts val="1100"/>
              <a:buNone/>
              <a:defRPr sz="1100">
                <a:solidFill>
                  <a:schemeClr val="dk1"/>
                </a:solidFill>
              </a:defRPr>
            </a:lvl6pPr>
            <a:lvl7pPr lvl="6" algn="ctr" rtl="0">
              <a:spcBef>
                <a:spcPts val="0"/>
              </a:spcBef>
              <a:spcAft>
                <a:spcPts val="0"/>
              </a:spcAft>
              <a:buClr>
                <a:schemeClr val="dk1"/>
              </a:buClr>
              <a:buSzPts val="1100"/>
              <a:buNone/>
              <a:defRPr sz="1100">
                <a:solidFill>
                  <a:schemeClr val="dk1"/>
                </a:solidFill>
              </a:defRPr>
            </a:lvl7pPr>
            <a:lvl8pPr lvl="7" algn="ctr" rtl="0">
              <a:spcBef>
                <a:spcPts val="0"/>
              </a:spcBef>
              <a:spcAft>
                <a:spcPts val="0"/>
              </a:spcAft>
              <a:buClr>
                <a:schemeClr val="dk1"/>
              </a:buClr>
              <a:buSzPts val="1100"/>
              <a:buNone/>
              <a:defRPr sz="1100">
                <a:solidFill>
                  <a:schemeClr val="dk1"/>
                </a:solidFill>
              </a:defRPr>
            </a:lvl8pPr>
            <a:lvl9pPr lvl="8" algn="ctr" rtl="0">
              <a:spcBef>
                <a:spcPts val="0"/>
              </a:spcBef>
              <a:spcAft>
                <a:spcPts val="0"/>
              </a:spcAft>
              <a:buClr>
                <a:schemeClr val="dk1"/>
              </a:buClr>
              <a:buSzPts val="1100"/>
              <a:buNone/>
              <a:defRPr sz="1100">
                <a:solidFill>
                  <a:schemeClr val="dk1"/>
                </a:solidFill>
              </a:defRPr>
            </a:lvl9pPr>
          </a:lstStyle>
          <a:p>
            <a:endParaRPr/>
          </a:p>
        </p:txBody>
      </p:sp>
      <p:sp>
        <p:nvSpPr>
          <p:cNvPr id="31" name="Google Shape;31;p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32" name="Google Shape;32;p3"/>
          <p:cNvSpPr txBox="1">
            <a:spLocks noGrp="1"/>
          </p:cNvSpPr>
          <p:nvPr>
            <p:ph type="title" idx="14" hasCustomPrompt="1"/>
          </p:nvPr>
        </p:nvSpPr>
        <p:spPr>
          <a:xfrm>
            <a:off x="157583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title" idx="15" hasCustomPrompt="1"/>
          </p:nvPr>
        </p:nvSpPr>
        <p:spPr>
          <a:xfrm>
            <a:off x="4197618"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a:spLocks noGrp="1"/>
          </p:cNvSpPr>
          <p:nvPr>
            <p:ph type="title" idx="16" hasCustomPrompt="1"/>
          </p:nvPr>
        </p:nvSpPr>
        <p:spPr>
          <a:xfrm>
            <a:off x="6872626" y="2012475"/>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a:spLocks noGrp="1"/>
          </p:cNvSpPr>
          <p:nvPr>
            <p:ph type="title" idx="17" hasCustomPrompt="1"/>
          </p:nvPr>
        </p:nvSpPr>
        <p:spPr>
          <a:xfrm>
            <a:off x="2879111"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18" hasCustomPrompt="1"/>
          </p:nvPr>
        </p:nvSpPr>
        <p:spPr>
          <a:xfrm>
            <a:off x="5500879" y="3386650"/>
            <a:ext cx="748800" cy="30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spTree>
      <p:nvGrpSpPr>
        <p:cNvPr id="1"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1" name="Google Shape;41;p4"/>
          <p:cNvSpPr txBox="1">
            <a:spLocks noGrp="1"/>
          </p:cNvSpPr>
          <p:nvPr>
            <p:ph type="title" idx="2" hasCustomPrompt="1"/>
          </p:nvPr>
        </p:nvSpPr>
        <p:spPr>
          <a:xfrm flipH="1">
            <a:off x="1889225" y="1753435"/>
            <a:ext cx="2979300" cy="7545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_1_1">
    <p:spTree>
      <p:nvGrpSpPr>
        <p:cNvPr id="1"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0" name="Google Shape;60;p7"/>
          <p:cNvSpPr txBox="1">
            <a:spLocks noGrp="1"/>
          </p:cNvSpPr>
          <p:nvPr>
            <p:ph type="title" idx="2" hasCustomPrompt="1"/>
          </p:nvPr>
        </p:nvSpPr>
        <p:spPr>
          <a:xfrm>
            <a:off x="4322366" y="1753435"/>
            <a:ext cx="2979300" cy="7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1pPr>
            <a:lvl2pPr lvl="1"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2pPr>
            <a:lvl3pPr lvl="2"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3pPr>
            <a:lvl4pPr lvl="3"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4pPr>
            <a:lvl5pPr lvl="4"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5pPr>
            <a:lvl6pPr lvl="5"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6pPr>
            <a:lvl7pPr lvl="6"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7pPr>
            <a:lvl8pPr lvl="7"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8pPr>
            <a:lvl9pPr lvl="8" algn="r" rtl="0">
              <a:spcBef>
                <a:spcPts val="0"/>
              </a:spcBef>
              <a:spcAft>
                <a:spcPts val="0"/>
              </a:spcAft>
              <a:buSzPts val="4800"/>
              <a:buFont typeface="Nunito Sans ExtraBold"/>
              <a:buNone/>
              <a:defRPr sz="4800" b="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2">
  <p:cSld name="CUSTOM_15">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 id="2147483659" r:id="rId8"/>
    <p:sldLayoutId id="2147483660"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p22"/>
          <p:cNvPicPr preferRelativeResize="0"/>
          <p:nvPr/>
        </p:nvPicPr>
        <p:blipFill>
          <a:blip r:embed="rId4">
            <a:alphaModFix/>
          </a:blip>
          <a:stretch>
            <a:fillRect/>
          </a:stretch>
        </p:blipFill>
        <p:spPr>
          <a:xfrm>
            <a:off x="0" y="0"/>
            <a:ext cx="9139692" cy="5143498"/>
          </a:xfrm>
          <a:prstGeom prst="rect">
            <a:avLst/>
          </a:prstGeom>
          <a:noFill/>
          <a:ln>
            <a:noFill/>
          </a:ln>
        </p:spPr>
      </p:pic>
      <p:sp>
        <p:nvSpPr>
          <p:cNvPr id="117" name="Google Shape;117;p22"/>
          <p:cNvSpPr/>
          <p:nvPr/>
        </p:nvSpPr>
        <p:spPr>
          <a:xfrm>
            <a:off x="4292600" y="-20175"/>
            <a:ext cx="4891750" cy="5190575"/>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txBody>
          <a:bodyPr/>
          <a:lstStyle/>
          <a:p>
            <a:endParaRPr lang="en-NL"/>
          </a:p>
        </p:txBody>
      </p:sp>
      <p:sp>
        <p:nvSpPr>
          <p:cNvPr id="118" name="Google Shape;118;p22"/>
          <p:cNvSpPr txBox="1">
            <a:spLocks noGrp="1"/>
          </p:cNvSpPr>
          <p:nvPr>
            <p:ph type="subTitle" idx="1"/>
          </p:nvPr>
        </p:nvSpPr>
        <p:spPr>
          <a:xfrm>
            <a:off x="4151302" y="27576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Here is where your presentation begins</a:t>
            </a:r>
            <a:endParaRPr>
              <a:solidFill>
                <a:schemeClr val="lt1"/>
              </a:solidFill>
            </a:endParaRPr>
          </a:p>
        </p:txBody>
      </p:sp>
      <p:sp>
        <p:nvSpPr>
          <p:cNvPr id="119" name="Google Shape;119;p22"/>
          <p:cNvSpPr txBox="1">
            <a:spLocks noGrp="1"/>
          </p:cNvSpPr>
          <p:nvPr>
            <p:ph type="ctrTitle"/>
          </p:nvPr>
        </p:nvSpPr>
        <p:spPr>
          <a:xfrm>
            <a:off x="4775200" y="1290175"/>
            <a:ext cx="3728202"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UNICART</a:t>
            </a:r>
            <a:br>
              <a:rPr lang="en" dirty="0">
                <a:solidFill>
                  <a:schemeClr val="lt1"/>
                </a:solidFill>
              </a:rPr>
            </a:br>
            <a:r>
              <a:rPr lang="en" dirty="0">
                <a:solidFill>
                  <a:schemeClr val="lt1"/>
                </a:solidFill>
              </a:rPr>
              <a:t>A MEDIA BAZAAR SOLUTION</a:t>
            </a:r>
            <a:endParaRPr dirty="0">
              <a:solidFill>
                <a:schemeClr val="lt1"/>
              </a:solidFill>
            </a:endParaRPr>
          </a:p>
        </p:txBody>
      </p:sp>
      <p:sp>
        <p:nvSpPr>
          <p:cNvPr id="120" name="Google Shape;120;p22"/>
          <p:cNvSpPr/>
          <p:nvPr/>
        </p:nvSpPr>
        <p:spPr>
          <a:xfrm flipH="1">
            <a:off x="5919500" y="-21106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8"/>
          <p:cNvSpPr txBox="1">
            <a:spLocks noGrp="1"/>
          </p:cNvSpPr>
          <p:nvPr>
            <p:ph type="ctrTitle"/>
          </p:nvPr>
        </p:nvSpPr>
        <p:spPr>
          <a:xfrm>
            <a:off x="3080975" y="405336"/>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BENEFITS</a:t>
            </a:r>
            <a:endParaRPr dirty="0"/>
          </a:p>
        </p:txBody>
      </p:sp>
      <p:sp>
        <p:nvSpPr>
          <p:cNvPr id="415" name="Google Shape;415;p38"/>
          <p:cNvSpPr/>
          <p:nvPr/>
        </p:nvSpPr>
        <p:spPr>
          <a:xfrm>
            <a:off x="6281297" y="1756677"/>
            <a:ext cx="1739281" cy="1450073"/>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1123422" y="2389052"/>
            <a:ext cx="1571867" cy="1361485"/>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3589112" y="1659424"/>
            <a:ext cx="1965378" cy="1702044"/>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txBox="1"/>
          <p:nvPr/>
        </p:nvSpPr>
        <p:spPr>
          <a:xfrm>
            <a:off x="1358412" y="2636413"/>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b="1" dirty="0">
                <a:solidFill>
                  <a:schemeClr val="lt1"/>
                </a:solidFill>
                <a:latin typeface="Nunito Sans"/>
                <a:ea typeface="Nunito Sans"/>
                <a:cs typeface="Nunito Sans"/>
                <a:sym typeface="Nunito Sans"/>
              </a:rPr>
              <a:t>Enhanced Efficiency</a:t>
            </a:r>
          </a:p>
        </p:txBody>
      </p:sp>
      <p:sp>
        <p:nvSpPr>
          <p:cNvPr id="419" name="Google Shape;419;p38"/>
          <p:cNvSpPr/>
          <p:nvPr/>
        </p:nvSpPr>
        <p:spPr>
          <a:xfrm>
            <a:off x="1903853" y="1035153"/>
            <a:ext cx="2353813" cy="203760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txBox="1"/>
          <p:nvPr/>
        </p:nvSpPr>
        <p:spPr>
          <a:xfrm>
            <a:off x="1212012" y="2985962"/>
            <a:ext cx="13947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900" dirty="0">
                <a:solidFill>
                  <a:schemeClr val="lt1"/>
                </a:solidFill>
                <a:latin typeface="Assistant Light"/>
                <a:ea typeface="Assistant Light"/>
                <a:cs typeface="Assistant Light"/>
                <a:sym typeface="Assistant Light"/>
              </a:rPr>
              <a:t>Our product streamlines processes, saving you time and resources.</a:t>
            </a:r>
            <a:endParaRPr sz="900" dirty="0">
              <a:solidFill>
                <a:schemeClr val="lt1"/>
              </a:solidFill>
              <a:latin typeface="Assistant Light"/>
              <a:ea typeface="Assistant Light"/>
              <a:cs typeface="Assistant Light"/>
              <a:sym typeface="Assistant Light"/>
            </a:endParaRPr>
          </a:p>
        </p:txBody>
      </p:sp>
      <p:sp>
        <p:nvSpPr>
          <p:cNvPr id="421" name="Google Shape;421;p38"/>
          <p:cNvSpPr txBox="1"/>
          <p:nvPr/>
        </p:nvSpPr>
        <p:spPr>
          <a:xfrm>
            <a:off x="2529825" y="1584200"/>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b="1" dirty="0">
                <a:solidFill>
                  <a:schemeClr val="dk1"/>
                </a:solidFill>
                <a:latin typeface="Nunito Sans"/>
                <a:ea typeface="Nunito Sans"/>
                <a:cs typeface="Nunito Sans"/>
                <a:sym typeface="Nunito Sans"/>
              </a:rPr>
              <a:t>Improved Visibility</a:t>
            </a:r>
            <a:endParaRPr sz="1100" b="1" dirty="0">
              <a:solidFill>
                <a:schemeClr val="dk1"/>
              </a:solidFill>
              <a:latin typeface="Nunito Sans"/>
              <a:ea typeface="Nunito Sans"/>
              <a:cs typeface="Nunito Sans"/>
              <a:sym typeface="Nunito Sans"/>
            </a:endParaRPr>
          </a:p>
        </p:txBody>
      </p:sp>
      <p:sp>
        <p:nvSpPr>
          <p:cNvPr id="422" name="Google Shape;422;p38"/>
          <p:cNvSpPr txBox="1"/>
          <p:nvPr/>
        </p:nvSpPr>
        <p:spPr>
          <a:xfrm>
            <a:off x="2322400" y="1936750"/>
            <a:ext cx="14889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900" dirty="0">
                <a:solidFill>
                  <a:schemeClr val="dk1"/>
                </a:solidFill>
                <a:latin typeface="Assistant Light"/>
                <a:ea typeface="Assistant Light"/>
                <a:cs typeface="Assistant Light"/>
                <a:sym typeface="Assistant Light"/>
              </a:rPr>
              <a:t>Gain insights into your operations with our product's detailed reporting.</a:t>
            </a:r>
            <a:endParaRPr sz="900" dirty="0">
              <a:solidFill>
                <a:schemeClr val="dk1"/>
              </a:solidFill>
              <a:latin typeface="Assistant Light"/>
              <a:ea typeface="Assistant Light"/>
              <a:cs typeface="Assistant Light"/>
              <a:sym typeface="Assistant Light"/>
            </a:endParaRPr>
          </a:p>
        </p:txBody>
      </p:sp>
      <p:sp>
        <p:nvSpPr>
          <p:cNvPr id="423" name="Google Shape;423;p38"/>
          <p:cNvSpPr txBox="1"/>
          <p:nvPr/>
        </p:nvSpPr>
        <p:spPr>
          <a:xfrm>
            <a:off x="5374625" y="3090875"/>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b="1" dirty="0">
                <a:solidFill>
                  <a:schemeClr val="dk1"/>
                </a:solidFill>
                <a:latin typeface="Nunito Sans"/>
                <a:ea typeface="Nunito Sans"/>
                <a:cs typeface="Nunito Sans"/>
                <a:sym typeface="Nunito Sans"/>
              </a:rPr>
              <a:t>Cost Savings</a:t>
            </a:r>
            <a:endParaRPr sz="1100" b="1" dirty="0">
              <a:solidFill>
                <a:schemeClr val="dk1"/>
              </a:solidFill>
              <a:latin typeface="Nunito Sans"/>
              <a:ea typeface="Nunito Sans"/>
              <a:cs typeface="Nunito Sans"/>
              <a:sym typeface="Nunito Sans"/>
            </a:endParaRPr>
          </a:p>
        </p:txBody>
      </p:sp>
      <p:sp>
        <p:nvSpPr>
          <p:cNvPr id="424" name="Google Shape;424;p38"/>
          <p:cNvSpPr/>
          <p:nvPr/>
        </p:nvSpPr>
        <p:spPr>
          <a:xfrm>
            <a:off x="4782212" y="2443900"/>
            <a:ext cx="2227101" cy="192866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p:nvPr/>
        </p:nvSpPr>
        <p:spPr>
          <a:xfrm>
            <a:off x="5228225" y="3252913"/>
            <a:ext cx="13947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900" dirty="0">
                <a:solidFill>
                  <a:schemeClr val="dk1"/>
                </a:solidFill>
                <a:latin typeface="Assistant Light"/>
                <a:ea typeface="Assistant Light"/>
                <a:cs typeface="Assistant Light"/>
                <a:sym typeface="Assistant Light"/>
              </a:rPr>
              <a:t>Reduce expenses and optimize your budget using our solution.</a:t>
            </a:r>
            <a:endParaRPr sz="900" dirty="0">
              <a:solidFill>
                <a:schemeClr val="dk1"/>
              </a:solidFill>
              <a:latin typeface="Assistant Light"/>
              <a:ea typeface="Assistant Light"/>
              <a:cs typeface="Assistant Light"/>
              <a:sym typeface="Assistant Light"/>
            </a:endParaRPr>
          </a:p>
        </p:txBody>
      </p:sp>
      <p:sp>
        <p:nvSpPr>
          <p:cNvPr id="426" name="Google Shape;426;p38"/>
          <p:cNvSpPr txBox="1"/>
          <p:nvPr/>
        </p:nvSpPr>
        <p:spPr>
          <a:xfrm>
            <a:off x="4033775" y="2072450"/>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b="1" dirty="0">
                <a:solidFill>
                  <a:schemeClr val="lt1"/>
                </a:solidFill>
                <a:latin typeface="Nunito Sans"/>
                <a:ea typeface="Nunito Sans"/>
                <a:cs typeface="Nunito Sans"/>
                <a:sym typeface="Nunito Sans"/>
              </a:rPr>
              <a:t>Seamless Collaboration</a:t>
            </a:r>
            <a:endParaRPr sz="1100" b="1" dirty="0">
              <a:solidFill>
                <a:schemeClr val="lt1"/>
              </a:solidFill>
              <a:latin typeface="Nunito Sans"/>
              <a:ea typeface="Nunito Sans"/>
              <a:cs typeface="Nunito Sans"/>
              <a:sym typeface="Nunito Sans"/>
            </a:endParaRPr>
          </a:p>
        </p:txBody>
      </p:sp>
      <p:sp>
        <p:nvSpPr>
          <p:cNvPr id="427" name="Google Shape;427;p38"/>
          <p:cNvSpPr txBox="1"/>
          <p:nvPr/>
        </p:nvSpPr>
        <p:spPr>
          <a:xfrm>
            <a:off x="3887375" y="2409299"/>
            <a:ext cx="13947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900" dirty="0">
                <a:solidFill>
                  <a:schemeClr val="lt1"/>
                </a:solidFill>
                <a:latin typeface="Assistant Light"/>
                <a:ea typeface="Assistant Light"/>
                <a:cs typeface="Assistant Light"/>
                <a:sym typeface="Assistant Light"/>
              </a:rPr>
              <a:t>Foster teamwork and coordination with our intuitive interface.</a:t>
            </a:r>
            <a:endParaRPr sz="900" dirty="0">
              <a:solidFill>
                <a:schemeClr val="lt1"/>
              </a:solidFill>
              <a:latin typeface="Assistant Light"/>
              <a:ea typeface="Assistant Light"/>
              <a:cs typeface="Assistant Light"/>
              <a:sym typeface="Assistant Light"/>
            </a:endParaRPr>
          </a:p>
        </p:txBody>
      </p:sp>
      <p:sp>
        <p:nvSpPr>
          <p:cNvPr id="428" name="Google Shape;428;p38"/>
          <p:cNvSpPr txBox="1"/>
          <p:nvPr/>
        </p:nvSpPr>
        <p:spPr>
          <a:xfrm>
            <a:off x="6637275" y="2037513"/>
            <a:ext cx="1101900"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b="1" dirty="0">
                <a:solidFill>
                  <a:schemeClr val="lt1"/>
                </a:solidFill>
                <a:latin typeface="Nunito Sans"/>
                <a:ea typeface="Nunito Sans"/>
                <a:cs typeface="Nunito Sans"/>
                <a:sym typeface="Nunito Sans"/>
              </a:rPr>
              <a:t>Scalability</a:t>
            </a:r>
          </a:p>
        </p:txBody>
      </p:sp>
      <p:sp>
        <p:nvSpPr>
          <p:cNvPr id="429" name="Google Shape;429;p38"/>
          <p:cNvSpPr txBox="1"/>
          <p:nvPr/>
        </p:nvSpPr>
        <p:spPr>
          <a:xfrm>
            <a:off x="6490875" y="2215612"/>
            <a:ext cx="13947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900" dirty="0">
                <a:solidFill>
                  <a:schemeClr val="lt1"/>
                </a:solidFill>
                <a:latin typeface="Assistant Light"/>
                <a:ea typeface="Assistant Light"/>
                <a:cs typeface="Assistant Light"/>
                <a:sym typeface="Assistant Light"/>
              </a:rPr>
              <a:t>Our product grows with your needs, adapting to your evolving requirements.</a:t>
            </a:r>
            <a:endParaRPr sz="900" dirty="0">
              <a:solidFill>
                <a:schemeClr val="lt1"/>
              </a:solidFill>
              <a:latin typeface="Assistant Light"/>
              <a:ea typeface="Assistant Light"/>
              <a:cs typeface="Assistant Light"/>
              <a:sym typeface="Assistant Light"/>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pic>
        <p:nvPicPr>
          <p:cNvPr id="405" name="Google Shape;405;p37"/>
          <p:cNvPicPr preferRelativeResize="0"/>
          <p:nvPr/>
        </p:nvPicPr>
        <p:blipFill>
          <a:blip r:embed="rId4">
            <a:alphaModFix/>
          </a:blip>
          <a:stretch>
            <a:fillRect/>
          </a:stretch>
        </p:blipFill>
        <p:spPr>
          <a:xfrm>
            <a:off x="5" y="0"/>
            <a:ext cx="9144003" cy="5145879"/>
          </a:xfrm>
          <a:prstGeom prst="rect">
            <a:avLst/>
          </a:prstGeom>
          <a:noFill/>
          <a:ln>
            <a:noFill/>
          </a:ln>
        </p:spPr>
      </p:pic>
      <p:sp>
        <p:nvSpPr>
          <p:cNvPr id="406" name="Google Shape;406;p37"/>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WORKFLOW</a:t>
            </a:r>
            <a:endParaRPr dirty="0"/>
          </a:p>
        </p:txBody>
      </p:sp>
      <p:sp>
        <p:nvSpPr>
          <p:cNvPr id="409" name="Google Shape;409;p37"/>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 name="Google Shape;368;p33">
            <a:extLst>
              <a:ext uri="{FF2B5EF4-FFF2-40B4-BE49-F238E27FC236}">
                <a16:creationId xmlns:a16="http://schemas.microsoft.com/office/drawing/2014/main" id="{C543BF68-126C-83B5-F30C-CD2CED7B4182}"/>
              </a:ext>
            </a:extLst>
          </p:cNvPr>
          <p:cNvPicPr preferRelativeResize="0"/>
          <p:nvPr/>
        </p:nvPicPr>
        <p:blipFill rotWithShape="1">
          <a:blip r:embed="rId3">
            <a:alphaModFix/>
          </a:blip>
          <a:srcRect l="26998" t="16231" r="42949" b="32824"/>
          <a:stretch/>
        </p:blipFill>
        <p:spPr>
          <a:xfrm>
            <a:off x="3702050" y="-23075"/>
            <a:ext cx="5441950" cy="5191975"/>
          </a:xfrm>
          <a:prstGeom prst="rect">
            <a:avLst/>
          </a:prstGeom>
          <a:noFill/>
          <a:ln>
            <a:noFill/>
          </a:ln>
        </p:spPr>
      </p:pic>
      <p:sp>
        <p:nvSpPr>
          <p:cNvPr id="160" name="Google Shape;160;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txBody>
          <a:bodyPr/>
          <a:lstStyle/>
          <a:p>
            <a:endParaRPr lang="en-NL"/>
          </a:p>
        </p:txBody>
      </p:sp>
      <p:sp>
        <p:nvSpPr>
          <p:cNvPr id="161" name="Google Shape;161;p25"/>
          <p:cNvSpPr txBox="1">
            <a:spLocks noGrp="1"/>
          </p:cNvSpPr>
          <p:nvPr>
            <p:ph type="ctrTitle"/>
          </p:nvPr>
        </p:nvSpPr>
        <p:spPr>
          <a:xfrm>
            <a:off x="630625" y="1284862"/>
            <a:ext cx="3867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THE PROCESS</a:t>
            </a:r>
            <a:endParaRPr sz="2800" dirty="0">
              <a:solidFill>
                <a:schemeClr val="lt1"/>
              </a:solidFill>
            </a:endParaRPr>
          </a:p>
        </p:txBody>
      </p:sp>
      <p:sp>
        <p:nvSpPr>
          <p:cNvPr id="162" name="Google Shape;162;p25"/>
          <p:cNvSpPr txBox="1">
            <a:spLocks noGrp="1"/>
          </p:cNvSpPr>
          <p:nvPr>
            <p:ph type="subTitle" idx="1"/>
          </p:nvPr>
        </p:nvSpPr>
        <p:spPr>
          <a:xfrm>
            <a:off x="630625" y="2138838"/>
            <a:ext cx="33405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Assistant Light" panose="020B0604020202020204" charset="-79"/>
                <a:cs typeface="Assistant Light" panose="020B0604020202020204" charset="-79"/>
              </a:rPr>
              <a:t>We transitioned from the </a:t>
            </a:r>
            <a:r>
              <a:rPr lang="en-US" b="1" i="0" dirty="0">
                <a:solidFill>
                  <a:srgbClr val="D1D5DB"/>
                </a:solidFill>
                <a:effectLst/>
                <a:latin typeface="Assistant Light" panose="020B0604020202020204" charset="-79"/>
                <a:cs typeface="Assistant Light" panose="020B0604020202020204" charset="-79"/>
              </a:rPr>
              <a:t>Waterfall</a:t>
            </a:r>
            <a:r>
              <a:rPr lang="en-US" b="0" i="0" dirty="0">
                <a:solidFill>
                  <a:srgbClr val="D1D5DB"/>
                </a:solidFill>
                <a:effectLst/>
                <a:latin typeface="Assistant Light" panose="020B0604020202020204" charset="-79"/>
                <a:cs typeface="Assistant Light" panose="020B0604020202020204" charset="-79"/>
              </a:rPr>
              <a:t> methodology, where we followed a sequential approach starting with comprehensive design documentation, to the </a:t>
            </a:r>
            <a:r>
              <a:rPr lang="en-US" b="1" i="0" dirty="0">
                <a:solidFill>
                  <a:srgbClr val="D1D5DB"/>
                </a:solidFill>
                <a:effectLst/>
                <a:latin typeface="Assistant Light" panose="020B0604020202020204" charset="-79"/>
                <a:cs typeface="Assistant Light" panose="020B0604020202020204" charset="-79"/>
              </a:rPr>
              <a:t>Agile</a:t>
            </a:r>
            <a:r>
              <a:rPr lang="en-US" b="0" i="0" dirty="0">
                <a:solidFill>
                  <a:srgbClr val="D1D5DB"/>
                </a:solidFill>
                <a:effectLst/>
                <a:latin typeface="Assistant Light" panose="020B0604020202020204" charset="-79"/>
                <a:cs typeface="Assistant Light" panose="020B0604020202020204" charset="-79"/>
              </a:rPr>
              <a:t> Method. In </a:t>
            </a:r>
            <a:r>
              <a:rPr lang="en-US" b="1" i="0" dirty="0">
                <a:solidFill>
                  <a:srgbClr val="D1D5DB"/>
                </a:solidFill>
                <a:effectLst/>
                <a:latin typeface="Assistant Light" panose="020B0604020202020204" charset="-79"/>
                <a:cs typeface="Assistant Light" panose="020B0604020202020204" charset="-79"/>
              </a:rPr>
              <a:t>Agile</a:t>
            </a:r>
            <a:r>
              <a:rPr lang="en-US" b="0" i="0" dirty="0">
                <a:solidFill>
                  <a:srgbClr val="D1D5DB"/>
                </a:solidFill>
                <a:effectLst/>
                <a:latin typeface="Assistant Light" panose="020B0604020202020204" charset="-79"/>
                <a:cs typeface="Assistant Light" panose="020B0604020202020204" charset="-79"/>
              </a:rPr>
              <a:t>, we embraced iterative development, allowing us to submit weekly iterations and adapt our project dynamically to changing requirements and user feedback.</a:t>
            </a:r>
            <a:endParaRPr lang="en-US" dirty="0">
              <a:solidFill>
                <a:schemeClr val="lt1"/>
              </a:solidFill>
              <a:latin typeface="Assistant Light" panose="020B0604020202020204" charset="-79"/>
              <a:cs typeface="Assistant Light" panose="020B0604020202020204" charset="-79"/>
            </a:endParaRPr>
          </a:p>
        </p:txBody>
      </p:sp>
    </p:spTree>
    <p:extLst>
      <p:ext uri="{BB962C8B-B14F-4D97-AF65-F5344CB8AC3E}">
        <p14:creationId xmlns:p14="http://schemas.microsoft.com/office/powerpoint/2010/main" val="617600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40"/>
          <p:cNvPicPr preferRelativeResize="0"/>
          <p:nvPr/>
        </p:nvPicPr>
        <p:blipFill>
          <a:blip r:embed="rId4">
            <a:alphaModFix/>
          </a:blip>
          <a:stretch>
            <a:fillRect/>
          </a:stretch>
        </p:blipFill>
        <p:spPr>
          <a:xfrm>
            <a:off x="2150" y="0"/>
            <a:ext cx="9139722" cy="5143498"/>
          </a:xfrm>
          <a:prstGeom prst="rect">
            <a:avLst/>
          </a:prstGeom>
          <a:noFill/>
          <a:ln>
            <a:noFill/>
          </a:ln>
        </p:spPr>
      </p:pic>
      <p:sp>
        <p:nvSpPr>
          <p:cNvPr id="466" name="Google Shape;466;p40"/>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txBox="1">
            <a:spLocks noGrp="1"/>
          </p:cNvSpPr>
          <p:nvPr>
            <p:ph type="ctrTitle"/>
          </p:nvPr>
        </p:nvSpPr>
        <p:spPr>
          <a:xfrm flipH="1">
            <a:off x="5526018" y="1779050"/>
            <a:ext cx="17316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469" name="Google Shape;469;p40"/>
          <p:cNvSpPr txBox="1">
            <a:spLocks noGrp="1"/>
          </p:cNvSpPr>
          <p:nvPr>
            <p:ph type="ctrTitle" idx="2"/>
          </p:nvPr>
        </p:nvSpPr>
        <p:spPr>
          <a:xfrm>
            <a:off x="3999944" y="2482535"/>
            <a:ext cx="3281400" cy="80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Does anyone have any questions?</a:t>
            </a:r>
            <a:endParaRPr dirty="0"/>
          </a:p>
          <a:p>
            <a:pPr marL="0" lvl="0" indent="0" algn="r" rtl="0">
              <a:spcBef>
                <a:spcPts val="0"/>
              </a:spcBef>
              <a:spcAft>
                <a:spcPts val="0"/>
              </a:spcAft>
              <a:buNone/>
            </a:pPr>
            <a:endParaRPr dirty="0"/>
          </a:p>
          <a:p>
            <a:pPr marL="0" lvl="0" indent="0" algn="r" rtl="0">
              <a:spcBef>
                <a:spcPts val="0"/>
              </a:spcBef>
              <a:spcAft>
                <a:spcPts val="0"/>
              </a:spcAft>
              <a:buNone/>
            </a:pPr>
            <a:endParaRPr dirty="0"/>
          </a:p>
          <a:p>
            <a:pPr marL="0" lvl="0" indent="0" algn="r" rtl="0">
              <a:spcBef>
                <a:spcPts val="0"/>
              </a:spcBef>
              <a:spcAft>
                <a:spcPts val="0"/>
              </a:spcAft>
              <a:buNone/>
            </a:pPr>
            <a:endParaRPr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ctrTitle" idx="13"/>
          </p:nvPr>
        </p:nvSpPr>
        <p:spPr>
          <a:xfrm>
            <a:off x="3080975" y="398750"/>
            <a:ext cx="2982000" cy="68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TABLE OF CONTENTS</a:t>
            </a:r>
            <a:endParaRPr>
              <a:solidFill>
                <a:schemeClr val="lt1"/>
              </a:solidFill>
            </a:endParaRPr>
          </a:p>
        </p:txBody>
      </p:sp>
      <p:cxnSp>
        <p:nvCxnSpPr>
          <p:cNvPr id="126" name="Google Shape;126;p23"/>
          <p:cNvCxnSpPr/>
          <p:nvPr/>
        </p:nvCxnSpPr>
        <p:spPr>
          <a:xfrm>
            <a:off x="5871225" y="2147250"/>
            <a:ext cx="0" cy="689100"/>
          </a:xfrm>
          <a:prstGeom prst="straightConnector1">
            <a:avLst/>
          </a:prstGeom>
          <a:noFill/>
          <a:ln w="19050" cap="flat" cmpd="sng">
            <a:solidFill>
              <a:schemeClr val="dk2"/>
            </a:solidFill>
            <a:prstDash val="solid"/>
            <a:round/>
            <a:headEnd type="none" w="med" len="med"/>
            <a:tailEnd type="none" w="med" len="med"/>
          </a:ln>
        </p:spPr>
      </p:cxnSp>
      <p:cxnSp>
        <p:nvCxnSpPr>
          <p:cNvPr id="127" name="Google Shape;127;p23"/>
          <p:cNvCxnSpPr/>
          <p:nvPr/>
        </p:nvCxnSpPr>
        <p:spPr>
          <a:xfrm>
            <a:off x="3249525" y="2147250"/>
            <a:ext cx="0" cy="689100"/>
          </a:xfrm>
          <a:prstGeom prst="straightConnector1">
            <a:avLst/>
          </a:prstGeom>
          <a:noFill/>
          <a:ln w="19050" cap="flat" cmpd="sng">
            <a:solidFill>
              <a:schemeClr val="dk2"/>
            </a:solidFill>
            <a:prstDash val="solid"/>
            <a:round/>
            <a:headEnd type="none" w="med" len="med"/>
            <a:tailEnd type="none" w="med" len="med"/>
          </a:ln>
        </p:spPr>
      </p:cxnSp>
      <p:sp>
        <p:nvSpPr>
          <p:cNvPr id="128" name="Google Shape;128;p23"/>
          <p:cNvSpPr txBox="1">
            <a:spLocks noGrp="1"/>
          </p:cNvSpPr>
          <p:nvPr>
            <p:ph type="ctrTitle"/>
          </p:nvPr>
        </p:nvSpPr>
        <p:spPr>
          <a:xfrm>
            <a:off x="1152088" y="2340556"/>
            <a:ext cx="1596300" cy="577800"/>
          </a:xfrm>
          <a:prstGeom prst="rect">
            <a:avLst/>
          </a:prstGeom>
        </p:spPr>
        <p:txBody>
          <a:bodyPr spcFirstLastPara="1" wrap="square" lIns="91425" tIns="91425" rIns="91425" bIns="91425" anchor="ctr" anchorCtr="0">
            <a:noAutofit/>
          </a:bodyPr>
          <a:lstStyle/>
          <a:p>
            <a:r>
              <a:rPr lang="en-US" dirty="0">
                <a:ea typeface="Calibri"/>
                <a:cs typeface="Calibri"/>
              </a:rPr>
              <a:t>WHO ARE WE?</a:t>
            </a:r>
            <a:endParaRPr lang="en-US" dirty="0"/>
          </a:p>
        </p:txBody>
      </p:sp>
      <p:sp>
        <p:nvSpPr>
          <p:cNvPr id="129" name="Google Shape;129;p23"/>
          <p:cNvSpPr txBox="1">
            <a:spLocks noGrp="1"/>
          </p:cNvSpPr>
          <p:nvPr>
            <p:ph type="ctrTitle" idx="3"/>
          </p:nvPr>
        </p:nvSpPr>
        <p:spPr>
          <a:xfrm>
            <a:off x="3773838" y="2340556"/>
            <a:ext cx="1596300" cy="577800"/>
          </a:xfrm>
          <a:prstGeom prst="rect">
            <a:avLst/>
          </a:prstGeom>
        </p:spPr>
        <p:txBody>
          <a:bodyPr spcFirstLastPara="1" wrap="square" lIns="91425" tIns="91425" rIns="91425" bIns="91425" anchor="ctr" anchorCtr="0">
            <a:noAutofit/>
          </a:bodyPr>
          <a:lstStyle/>
          <a:p>
            <a:r>
              <a:rPr lang="en-US" dirty="0">
                <a:ea typeface="Calibri"/>
                <a:cs typeface="Calibri"/>
              </a:rPr>
              <a:t>THE PROBLEMS</a:t>
            </a:r>
            <a:endParaRPr lang="en-US" dirty="0"/>
          </a:p>
        </p:txBody>
      </p:sp>
      <p:sp>
        <p:nvSpPr>
          <p:cNvPr id="130" name="Google Shape;130;p23"/>
          <p:cNvSpPr txBox="1">
            <a:spLocks noGrp="1"/>
          </p:cNvSpPr>
          <p:nvPr>
            <p:ph type="ctrTitle" idx="5"/>
          </p:nvPr>
        </p:nvSpPr>
        <p:spPr>
          <a:xfrm>
            <a:off x="6448876" y="2340556"/>
            <a:ext cx="1596300" cy="577800"/>
          </a:xfrm>
          <a:prstGeom prst="rect">
            <a:avLst/>
          </a:prstGeom>
        </p:spPr>
        <p:txBody>
          <a:bodyPr spcFirstLastPara="1" wrap="square" lIns="91425" tIns="91425" rIns="91425" bIns="91425" anchor="ctr" anchorCtr="0">
            <a:noAutofit/>
          </a:bodyPr>
          <a:lstStyle/>
          <a:p>
            <a:r>
              <a:rPr lang="en-US" dirty="0">
                <a:ea typeface="Calibri"/>
                <a:cs typeface="Calibri"/>
              </a:rPr>
              <a:t>THE SOLUTIONS</a:t>
            </a:r>
          </a:p>
        </p:txBody>
      </p:sp>
      <p:sp>
        <p:nvSpPr>
          <p:cNvPr id="131" name="Google Shape;131;p23"/>
          <p:cNvSpPr txBox="1">
            <a:spLocks noGrp="1"/>
          </p:cNvSpPr>
          <p:nvPr>
            <p:ph type="subTitle" idx="1"/>
          </p:nvPr>
        </p:nvSpPr>
        <p:spPr>
          <a:xfrm>
            <a:off x="967738"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Meet the team</a:t>
            </a:r>
            <a:endParaRPr dirty="0"/>
          </a:p>
        </p:txBody>
      </p:sp>
      <p:sp>
        <p:nvSpPr>
          <p:cNvPr id="132" name="Google Shape;132;p23"/>
          <p:cNvSpPr txBox="1">
            <a:spLocks noGrp="1"/>
          </p:cNvSpPr>
          <p:nvPr>
            <p:ph type="title" idx="14"/>
          </p:nvPr>
        </p:nvSpPr>
        <p:spPr>
          <a:xfrm>
            <a:off x="157583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01</a:t>
            </a:r>
            <a:endParaRPr dirty="0">
              <a:solidFill>
                <a:schemeClr val="lt1"/>
              </a:solidFill>
            </a:endParaRPr>
          </a:p>
        </p:txBody>
      </p:sp>
      <p:sp>
        <p:nvSpPr>
          <p:cNvPr id="133" name="Google Shape;133;p23"/>
          <p:cNvSpPr txBox="1">
            <a:spLocks noGrp="1"/>
          </p:cNvSpPr>
          <p:nvPr>
            <p:ph type="subTitle" idx="2"/>
          </p:nvPr>
        </p:nvSpPr>
        <p:spPr>
          <a:xfrm>
            <a:off x="3589500"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Tackling the hurdles</a:t>
            </a:r>
            <a:endParaRPr dirty="0"/>
          </a:p>
        </p:txBody>
      </p:sp>
      <p:sp>
        <p:nvSpPr>
          <p:cNvPr id="134" name="Google Shape;134;p23"/>
          <p:cNvSpPr txBox="1">
            <a:spLocks noGrp="1"/>
          </p:cNvSpPr>
          <p:nvPr>
            <p:ph type="title" idx="15"/>
          </p:nvPr>
        </p:nvSpPr>
        <p:spPr>
          <a:xfrm>
            <a:off x="4197618"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02</a:t>
            </a:r>
            <a:endParaRPr dirty="0">
              <a:solidFill>
                <a:schemeClr val="lt1"/>
              </a:solidFill>
            </a:endParaRPr>
          </a:p>
        </p:txBody>
      </p:sp>
      <p:sp>
        <p:nvSpPr>
          <p:cNvPr id="135" name="Google Shape;135;p23"/>
          <p:cNvSpPr txBox="1">
            <a:spLocks noGrp="1"/>
          </p:cNvSpPr>
          <p:nvPr>
            <p:ph type="subTitle" idx="4"/>
          </p:nvPr>
        </p:nvSpPr>
        <p:spPr>
          <a:xfrm>
            <a:off x="6264526" y="267115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Paths to overcome challenges</a:t>
            </a:r>
          </a:p>
        </p:txBody>
      </p:sp>
      <p:sp>
        <p:nvSpPr>
          <p:cNvPr id="136" name="Google Shape;136;p23"/>
          <p:cNvSpPr txBox="1">
            <a:spLocks noGrp="1"/>
          </p:cNvSpPr>
          <p:nvPr>
            <p:ph type="title" idx="16"/>
          </p:nvPr>
        </p:nvSpPr>
        <p:spPr>
          <a:xfrm>
            <a:off x="6872626" y="2012475"/>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137" name="Google Shape;137;p23"/>
          <p:cNvSpPr txBox="1">
            <a:spLocks noGrp="1"/>
          </p:cNvSpPr>
          <p:nvPr>
            <p:ph type="subTitle" idx="6"/>
          </p:nvPr>
        </p:nvSpPr>
        <p:spPr>
          <a:xfrm>
            <a:off x="2271011" y="403110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benefits of our solution</a:t>
            </a:r>
            <a:endParaRPr dirty="0"/>
          </a:p>
        </p:txBody>
      </p:sp>
      <p:sp>
        <p:nvSpPr>
          <p:cNvPr id="138" name="Google Shape;138;p23"/>
          <p:cNvSpPr txBox="1">
            <a:spLocks noGrp="1"/>
          </p:cNvSpPr>
          <p:nvPr>
            <p:ph type="ctrTitle" idx="7"/>
          </p:nvPr>
        </p:nvSpPr>
        <p:spPr>
          <a:xfrm>
            <a:off x="2394231" y="3700506"/>
            <a:ext cx="1727280" cy="577800"/>
          </a:xfrm>
          <a:prstGeom prst="rect">
            <a:avLst/>
          </a:prstGeom>
        </p:spPr>
        <p:txBody>
          <a:bodyPr spcFirstLastPara="1" wrap="square" lIns="91425" tIns="91425" rIns="91425" bIns="91425" anchor="ctr" anchorCtr="0">
            <a:noAutofit/>
          </a:bodyPr>
          <a:lstStyle/>
          <a:p>
            <a:r>
              <a:rPr lang="en-US" dirty="0">
                <a:ea typeface="Calibri"/>
                <a:cs typeface="Calibri"/>
              </a:rPr>
              <a:t>WHY OUR PRODUCT?</a:t>
            </a:r>
          </a:p>
        </p:txBody>
      </p:sp>
      <p:sp>
        <p:nvSpPr>
          <p:cNvPr id="139" name="Google Shape;139;p23"/>
          <p:cNvSpPr txBox="1">
            <a:spLocks noGrp="1"/>
          </p:cNvSpPr>
          <p:nvPr>
            <p:ph type="title" idx="17"/>
          </p:nvPr>
        </p:nvSpPr>
        <p:spPr>
          <a:xfrm>
            <a:off x="2879111"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140" name="Google Shape;140;p23"/>
          <p:cNvSpPr txBox="1">
            <a:spLocks noGrp="1"/>
          </p:cNvSpPr>
          <p:nvPr>
            <p:ph type="subTitle" idx="8"/>
          </p:nvPr>
        </p:nvSpPr>
        <p:spPr>
          <a:xfrm>
            <a:off x="4892774" y="4031100"/>
            <a:ext cx="19650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Streamlining processes and gaining insights</a:t>
            </a:r>
            <a:endParaRPr dirty="0"/>
          </a:p>
        </p:txBody>
      </p:sp>
      <p:sp>
        <p:nvSpPr>
          <p:cNvPr id="141" name="Google Shape;141;p23"/>
          <p:cNvSpPr txBox="1">
            <a:spLocks noGrp="1"/>
          </p:cNvSpPr>
          <p:nvPr>
            <p:ph type="ctrTitle" idx="9"/>
          </p:nvPr>
        </p:nvSpPr>
        <p:spPr>
          <a:xfrm>
            <a:off x="4702473" y="3700506"/>
            <a:ext cx="2352375"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a:t>
            </a:r>
            <a:endParaRPr dirty="0"/>
          </a:p>
        </p:txBody>
      </p:sp>
      <p:sp>
        <p:nvSpPr>
          <p:cNvPr id="142" name="Google Shape;142;p23"/>
          <p:cNvSpPr txBox="1">
            <a:spLocks noGrp="1"/>
          </p:cNvSpPr>
          <p:nvPr>
            <p:ph type="title" idx="18"/>
          </p:nvPr>
        </p:nvSpPr>
        <p:spPr>
          <a:xfrm>
            <a:off x="5500879" y="3386650"/>
            <a:ext cx="748800" cy="3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05</a:t>
            </a:r>
            <a:endParaRPr dirty="0">
              <a:solidFill>
                <a:schemeClr val="lt1"/>
              </a:solidFill>
            </a:endParaRPr>
          </a:p>
        </p:txBody>
      </p:sp>
      <p:cxnSp>
        <p:nvCxnSpPr>
          <p:cNvPr id="143" name="Google Shape;143;p23"/>
          <p:cNvCxnSpPr/>
          <p:nvPr/>
        </p:nvCxnSpPr>
        <p:spPr>
          <a:xfrm>
            <a:off x="4572025" y="3518850"/>
            <a:ext cx="0" cy="689100"/>
          </a:xfrm>
          <a:prstGeom prst="straightConnector1">
            <a:avLst/>
          </a:prstGeom>
          <a:noFill/>
          <a:ln w="19050" cap="flat" cmpd="sng">
            <a:solidFill>
              <a:schemeClr val="dk2"/>
            </a:solidFill>
            <a:prstDash val="solid"/>
            <a:round/>
            <a:headEnd type="none" w="med" len="med"/>
            <a:tailEnd type="none" w="med" len="med"/>
          </a:ln>
        </p:spPr>
      </p:cxnSp>
      <p:sp>
        <p:nvSpPr>
          <p:cNvPr id="144" name="Google Shape;144;p23"/>
          <p:cNvSpPr/>
          <p:nvPr/>
        </p:nvSpPr>
        <p:spPr>
          <a:xfrm rot="899825">
            <a:off x="-1428364" y="3728917"/>
            <a:ext cx="2950497" cy="231666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rot="-3036684">
            <a:off x="7582353" y="4618566"/>
            <a:ext cx="2950470" cy="2316746"/>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24"/>
          <p:cNvPicPr preferRelativeResize="0"/>
          <p:nvPr/>
        </p:nvPicPr>
        <p:blipFill>
          <a:blip r:embed="rId4">
            <a:alphaModFix/>
          </a:blip>
          <a:stretch>
            <a:fillRect/>
          </a:stretch>
        </p:blipFill>
        <p:spPr>
          <a:xfrm>
            <a:off x="4227" y="0"/>
            <a:ext cx="9139782" cy="5143498"/>
          </a:xfrm>
          <a:prstGeom prst="rect">
            <a:avLst/>
          </a:prstGeom>
          <a:noFill/>
          <a:ln>
            <a:noFill/>
          </a:ln>
        </p:spPr>
      </p:pic>
      <p:sp>
        <p:nvSpPr>
          <p:cNvPr id="151" name="Google Shape;151;p24"/>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4"/>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4"/>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WHO ARE WE?</a:t>
            </a:r>
            <a:endParaRPr dirty="0"/>
          </a:p>
        </p:txBody>
      </p:sp>
      <p:sp>
        <p:nvSpPr>
          <p:cNvPr id="154" name="Google Shape;154;p24"/>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a:blip r:embed="rId4">
            <a:alphaModFix/>
          </a:blip>
          <a:stretch>
            <a:fillRect/>
          </a:stretch>
        </p:blipFill>
        <p:spPr>
          <a:xfrm>
            <a:off x="10" y="0"/>
            <a:ext cx="9144003" cy="5145873"/>
          </a:xfrm>
          <a:prstGeom prst="rect">
            <a:avLst/>
          </a:prstGeom>
          <a:noFill/>
          <a:ln>
            <a:noFill/>
          </a:ln>
        </p:spPr>
      </p:pic>
      <p:sp>
        <p:nvSpPr>
          <p:cNvPr id="160" name="Google Shape;160;p2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txBody>
          <a:bodyPr/>
          <a:lstStyle/>
          <a:p>
            <a:endParaRPr lang="en-NL"/>
          </a:p>
        </p:txBody>
      </p:sp>
      <p:sp>
        <p:nvSpPr>
          <p:cNvPr id="161" name="Google Shape;161;p25"/>
          <p:cNvSpPr txBox="1">
            <a:spLocks noGrp="1"/>
          </p:cNvSpPr>
          <p:nvPr>
            <p:ph type="ctrTitle"/>
          </p:nvPr>
        </p:nvSpPr>
        <p:spPr>
          <a:xfrm>
            <a:off x="630625" y="1284862"/>
            <a:ext cx="3867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LET’S DIVE IN!</a:t>
            </a:r>
            <a:endParaRPr sz="2800" dirty="0">
              <a:solidFill>
                <a:schemeClr val="lt1"/>
              </a:solidFill>
            </a:endParaRPr>
          </a:p>
        </p:txBody>
      </p:sp>
      <p:sp>
        <p:nvSpPr>
          <p:cNvPr id="162" name="Google Shape;162;p25"/>
          <p:cNvSpPr txBox="1">
            <a:spLocks noGrp="1"/>
          </p:cNvSpPr>
          <p:nvPr>
            <p:ph type="subTitle" idx="1"/>
          </p:nvPr>
        </p:nvSpPr>
        <p:spPr>
          <a:xfrm>
            <a:off x="630625" y="2138838"/>
            <a:ext cx="33405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Assistant Light" panose="020B0604020202020204" charset="-79"/>
                <a:cs typeface="Assistant Light" panose="020B0604020202020204" charset="-79"/>
              </a:rPr>
              <a:t>At </a:t>
            </a:r>
            <a:r>
              <a:rPr lang="en-US" b="1" i="0" dirty="0">
                <a:solidFill>
                  <a:srgbClr val="D1D5DB"/>
                </a:solidFill>
                <a:effectLst/>
                <a:latin typeface="Assistant Light" panose="020B0604020202020204" charset="-79"/>
                <a:cs typeface="Assistant Light" panose="020B0604020202020204" charset="-79"/>
              </a:rPr>
              <a:t>UNICART</a:t>
            </a:r>
            <a:r>
              <a:rPr lang="en-US" b="0" i="0" dirty="0">
                <a:solidFill>
                  <a:srgbClr val="D1D5DB"/>
                </a:solidFill>
                <a:effectLst/>
                <a:latin typeface="Assistant Light" panose="020B0604020202020204" charset="-79"/>
                <a:cs typeface="Assistant Light" panose="020B0604020202020204" charset="-79"/>
              </a:rPr>
              <a:t>, we thrive on effective communication and teamwork. Our commitment to staying connected, both during our university days and on Discord, has been key to our success. This enables us to efficiently allocate tasks, with each member contributing significantly to our shared goals. Join us as we champion collaboration and innovation on our journey to success.</a:t>
            </a:r>
            <a:endParaRPr lang="en-US" dirty="0">
              <a:solidFill>
                <a:schemeClr val="lt1"/>
              </a:solidFill>
              <a:latin typeface="Assistant Light" panose="020B0604020202020204" charset="-79"/>
              <a:cs typeface="Assistant Light" panose="020B0604020202020204" charset="-79"/>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186" name="Google Shape;186;p27"/>
          <p:cNvPicPr preferRelativeResize="0"/>
          <p:nvPr/>
        </p:nvPicPr>
        <p:blipFill>
          <a:blip r:embed="rId4">
            <a:alphaModFix/>
          </a:blip>
          <a:stretch>
            <a:fillRect/>
          </a:stretch>
        </p:blipFill>
        <p:spPr>
          <a:xfrm>
            <a:off x="0" y="0"/>
            <a:ext cx="9139782" cy="5143498"/>
          </a:xfrm>
          <a:prstGeom prst="rect">
            <a:avLst/>
          </a:prstGeom>
          <a:noFill/>
          <a:ln>
            <a:noFill/>
          </a:ln>
        </p:spPr>
      </p:pic>
      <p:sp>
        <p:nvSpPr>
          <p:cNvPr id="187" name="Google Shape;187;p27"/>
          <p:cNvSpPr/>
          <p:nvPr/>
        </p:nvSpPr>
        <p:spPr>
          <a:xfrm flipH="1">
            <a:off x="4308501" y="-424791"/>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txBox="1">
            <a:spLocks noGrp="1"/>
          </p:cNvSpPr>
          <p:nvPr>
            <p:ph type="ctrTitle"/>
          </p:nvPr>
        </p:nvSpPr>
        <p:spPr>
          <a:xfrm>
            <a:off x="4020266" y="2355535"/>
            <a:ext cx="3281400"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PROBLEMS</a:t>
            </a:r>
          </a:p>
        </p:txBody>
      </p:sp>
      <p:sp>
        <p:nvSpPr>
          <p:cNvPr id="190" name="Google Shape;190;p27"/>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l="31037" r="31237"/>
          <a:stretch/>
        </p:blipFill>
        <p:spPr>
          <a:xfrm>
            <a:off x="1657350" y="0"/>
            <a:ext cx="3448054" cy="5143498"/>
          </a:xfrm>
          <a:prstGeom prst="rect">
            <a:avLst/>
          </a:prstGeom>
          <a:noFill/>
          <a:ln>
            <a:noFill/>
          </a:ln>
        </p:spPr>
      </p:pic>
      <p:sp>
        <p:nvSpPr>
          <p:cNvPr id="196" name="Google Shape;196;p28"/>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8"/>
          <p:cNvGrpSpPr/>
          <p:nvPr/>
        </p:nvGrpSpPr>
        <p:grpSpPr>
          <a:xfrm>
            <a:off x="0" y="-9525"/>
            <a:ext cx="3105188" cy="5210133"/>
            <a:chOff x="0" y="-9525"/>
            <a:chExt cx="3105188" cy="5210133"/>
          </a:xfrm>
        </p:grpSpPr>
        <p:sp>
          <p:nvSpPr>
            <p:cNvPr id="198" name="Google Shape;198;p2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txBody>
            <a:bodyPr/>
            <a:lstStyle/>
            <a:p>
              <a:endParaRPr lang="en-NL"/>
            </a:p>
          </p:txBody>
        </p:sp>
        <p:sp>
          <p:nvSpPr>
            <p:cNvPr id="199" name="Google Shape;199;p2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IN DEPTH</a:t>
            </a:r>
            <a:endParaRPr>
              <a:solidFill>
                <a:schemeClr val="lt1"/>
              </a:solidFill>
            </a:endParaRPr>
          </a:p>
        </p:txBody>
      </p:sp>
      <p:sp>
        <p:nvSpPr>
          <p:cNvPr id="201" name="Google Shape;201;p28"/>
          <p:cNvSpPr txBox="1">
            <a:spLocks noGrp="1"/>
          </p:cNvSpPr>
          <p:nvPr>
            <p:ph type="ctrTitle" idx="2"/>
          </p:nvPr>
        </p:nvSpPr>
        <p:spPr>
          <a:xfrm>
            <a:off x="5739302" y="1545206"/>
            <a:ext cx="29001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CLIENT</a:t>
            </a:r>
            <a:endParaRPr sz="1300" dirty="0"/>
          </a:p>
        </p:txBody>
      </p:sp>
      <p:sp>
        <p:nvSpPr>
          <p:cNvPr id="202" name="Google Shape;202;p28"/>
          <p:cNvSpPr txBox="1">
            <a:spLocks noGrp="1"/>
          </p:cNvSpPr>
          <p:nvPr>
            <p:ph type="subTitle" idx="1"/>
          </p:nvPr>
        </p:nvSpPr>
        <p:spPr>
          <a:xfrm>
            <a:off x="5739302" y="2399194"/>
            <a:ext cx="2505000" cy="9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Media Bazaar's management is seeking to recruit a team of software developers. Their primary concern is effectively monitoring both employees and products.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Furthermore, the system should enable users to assign work shifts to employees and offer a user-friendly interface for tracking these shifts at both individual and store-wide levels.</a:t>
            </a:r>
            <a:endParaRPr dirty="0"/>
          </a:p>
          <a:p>
            <a:pPr marL="0" lvl="0" indent="0" algn="l" rtl="0">
              <a:spcBef>
                <a:spcPts val="0"/>
              </a:spcBef>
              <a:spcAft>
                <a:spcPts val="0"/>
              </a:spcAft>
              <a:buNone/>
            </a:pPr>
            <a:endParaRPr dirty="0"/>
          </a:p>
        </p:txBody>
      </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pic>
        <p:nvPicPr>
          <p:cNvPr id="291" name="Google Shape;291;p31"/>
          <p:cNvPicPr preferRelativeResize="0"/>
          <p:nvPr/>
        </p:nvPicPr>
        <p:blipFill>
          <a:blip r:embed="rId4">
            <a:alphaModFix/>
          </a:blip>
          <a:stretch>
            <a:fillRect/>
          </a:stretch>
        </p:blipFill>
        <p:spPr>
          <a:xfrm>
            <a:off x="4228" y="0"/>
            <a:ext cx="9139782" cy="5143498"/>
          </a:xfrm>
          <a:prstGeom prst="rect">
            <a:avLst/>
          </a:prstGeom>
          <a:noFill/>
          <a:ln>
            <a:noFill/>
          </a:ln>
        </p:spPr>
      </p:pic>
      <p:sp>
        <p:nvSpPr>
          <p:cNvPr id="292" name="Google Shape;292;p31"/>
          <p:cNvSpPr/>
          <p:nvPr/>
        </p:nvSpPr>
        <p:spPr>
          <a:xfrm>
            <a:off x="-1152650" y="-437650"/>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362575" y="-437650"/>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flipH="1">
            <a:off x="1889225" y="2355535"/>
            <a:ext cx="3281400" cy="803100"/>
          </a:xfrm>
          <a:prstGeom prst="rect">
            <a:avLst/>
          </a:prstGeom>
        </p:spPr>
        <p:txBody>
          <a:bodyPr spcFirstLastPara="1" wrap="square" lIns="91425" tIns="91425" rIns="91425" bIns="91425" anchor="ctr" anchorCtr="0">
            <a:noAutofit/>
          </a:bodyPr>
          <a:lstStyle/>
          <a:p>
            <a:r>
              <a:rPr lang="en-US" dirty="0">
                <a:ea typeface="Calibri"/>
                <a:cs typeface="Calibri"/>
              </a:rPr>
              <a:t>THE SOLUTIONS</a:t>
            </a:r>
          </a:p>
        </p:txBody>
      </p:sp>
      <p:sp>
        <p:nvSpPr>
          <p:cNvPr id="295" name="Google Shape;295;p31"/>
          <p:cNvSpPr txBox="1">
            <a:spLocks noGrp="1"/>
          </p:cNvSpPr>
          <p:nvPr>
            <p:ph type="title" idx="2"/>
          </p:nvPr>
        </p:nvSpPr>
        <p:spPr>
          <a:xfrm flipH="1">
            <a:off x="1889225" y="1753435"/>
            <a:ext cx="29793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2"/>
          <p:cNvSpPr/>
          <p:nvPr/>
        </p:nvSpPr>
        <p:spPr>
          <a:xfrm>
            <a:off x="-1061576" y="1080595"/>
            <a:ext cx="3979200" cy="3447600"/>
          </a:xfrm>
          <a:prstGeom prst="hexagon">
            <a:avLst>
              <a:gd name="adj" fmla="val 25000"/>
              <a:gd name="vf" fmla="val 11547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1457049" y="1536841"/>
            <a:ext cx="2769000" cy="23991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2" name="Google Shape;302;p32"/>
          <p:cNvSpPr/>
          <p:nvPr/>
        </p:nvSpPr>
        <p:spPr>
          <a:xfrm>
            <a:off x="3994651" y="911554"/>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3994620" y="2859741"/>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4" name="Google Shape;304;p32"/>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SOLUTIONS</a:t>
            </a:r>
            <a:endParaRPr dirty="0"/>
          </a:p>
        </p:txBody>
      </p:sp>
      <p:grpSp>
        <p:nvGrpSpPr>
          <p:cNvPr id="305" name="Google Shape;305;p32"/>
          <p:cNvGrpSpPr/>
          <p:nvPr/>
        </p:nvGrpSpPr>
        <p:grpSpPr>
          <a:xfrm>
            <a:off x="2621964" y="1846182"/>
            <a:ext cx="438935" cy="424808"/>
            <a:chOff x="1190625" y="322100"/>
            <a:chExt cx="5219200" cy="5051225"/>
          </a:xfrm>
        </p:grpSpPr>
        <p:sp>
          <p:nvSpPr>
            <p:cNvPr id="306" name="Google Shape;306;p32"/>
            <p:cNvSpPr/>
            <p:nvPr/>
          </p:nvSpPr>
          <p:spPr>
            <a:xfrm>
              <a:off x="1756575" y="827725"/>
              <a:ext cx="2772700" cy="2643850"/>
            </a:xfrm>
            <a:custGeom>
              <a:avLst/>
              <a:gdLst/>
              <a:ahLst/>
              <a:cxnLst/>
              <a:rect l="l" t="t" r="r" b="b"/>
              <a:pathLst>
                <a:path w="110908" h="105754" extrusionOk="0">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2540250" y="1133150"/>
              <a:ext cx="1003100" cy="361675"/>
            </a:xfrm>
            <a:custGeom>
              <a:avLst/>
              <a:gdLst/>
              <a:ahLst/>
              <a:cxnLst/>
              <a:rect l="l" t="t" r="r" b="b"/>
              <a:pathLst>
                <a:path w="40124" h="14467" extrusionOk="0">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3658300" y="1281125"/>
              <a:ext cx="211250" cy="211250"/>
            </a:xfrm>
            <a:custGeom>
              <a:avLst/>
              <a:gdLst/>
              <a:ahLst/>
              <a:cxnLst/>
              <a:rect l="l" t="t" r="r" b="b"/>
              <a:pathLst>
                <a:path w="8450" h="8450" extrusionOk="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2827325" y="2952900"/>
              <a:ext cx="591250" cy="213675"/>
            </a:xfrm>
            <a:custGeom>
              <a:avLst/>
              <a:gdLst/>
              <a:ahLst/>
              <a:cxnLst/>
              <a:rect l="l" t="t" r="r" b="b"/>
              <a:pathLst>
                <a:path w="23650" h="8547" extrusionOk="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1190625" y="322100"/>
              <a:ext cx="5219200" cy="5051225"/>
            </a:xfrm>
            <a:custGeom>
              <a:avLst/>
              <a:gdLst/>
              <a:ahLst/>
              <a:cxnLst/>
              <a:rect l="l" t="t" r="r" b="b"/>
              <a:pathLst>
                <a:path w="208768" h="202049" extrusionOk="0">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4877475" y="3790425"/>
              <a:ext cx="738050" cy="628775"/>
            </a:xfrm>
            <a:custGeom>
              <a:avLst/>
              <a:gdLst/>
              <a:ahLst/>
              <a:cxnLst/>
              <a:rect l="l" t="t" r="r" b="b"/>
              <a:pathLst>
                <a:path w="29522" h="25151" extrusionOk="0">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5637525" y="4441175"/>
              <a:ext cx="218575" cy="217775"/>
            </a:xfrm>
            <a:custGeom>
              <a:avLst/>
              <a:gdLst/>
              <a:ahLst/>
              <a:cxnLst/>
              <a:rect l="l" t="t" r="r" b="b"/>
              <a:pathLst>
                <a:path w="8743" h="8711" extrusionOk="0">
                  <a:moveTo>
                    <a:pt x="4273" y="1"/>
                  </a:moveTo>
                  <a:lnTo>
                    <a:pt x="0" y="4274"/>
                  </a:lnTo>
                  <a:lnTo>
                    <a:pt x="4469" y="8710"/>
                  </a:lnTo>
                  <a:lnTo>
                    <a:pt x="8742" y="4470"/>
                  </a:lnTo>
                  <a:lnTo>
                    <a:pt x="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2006100" y="4048925"/>
              <a:ext cx="150900" cy="164750"/>
            </a:xfrm>
            <a:custGeom>
              <a:avLst/>
              <a:gdLst/>
              <a:ahLst/>
              <a:cxnLst/>
              <a:rect l="l" t="t" r="r" b="b"/>
              <a:pathLst>
                <a:path w="6036" h="6590" extrusionOk="0">
                  <a:moveTo>
                    <a:pt x="1" y="1"/>
                  </a:moveTo>
                  <a:lnTo>
                    <a:pt x="1" y="6590"/>
                  </a:lnTo>
                  <a:lnTo>
                    <a:pt x="6036" y="6590"/>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2006100" y="4968800"/>
              <a:ext cx="150900" cy="163950"/>
            </a:xfrm>
            <a:custGeom>
              <a:avLst/>
              <a:gdLst/>
              <a:ahLst/>
              <a:cxnLst/>
              <a:rect l="l" t="t" r="r" b="b"/>
              <a:pathLst>
                <a:path w="6036" h="6558" extrusionOk="0">
                  <a:moveTo>
                    <a:pt x="1" y="1"/>
                  </a:moveTo>
                  <a:lnTo>
                    <a:pt x="1" y="6557"/>
                  </a:lnTo>
                  <a:lnTo>
                    <a:pt x="6036" y="6557"/>
                  </a:lnTo>
                  <a:lnTo>
                    <a:pt x="6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3246475" y="4365350"/>
              <a:ext cx="150900" cy="163925"/>
            </a:xfrm>
            <a:custGeom>
              <a:avLst/>
              <a:gdLst/>
              <a:ahLst/>
              <a:cxnLst/>
              <a:rect l="l" t="t" r="r" b="b"/>
              <a:pathLst>
                <a:path w="6036" h="6557" extrusionOk="0">
                  <a:moveTo>
                    <a:pt x="1" y="0"/>
                  </a:moveTo>
                  <a:lnTo>
                    <a:pt x="1" y="6557"/>
                  </a:lnTo>
                  <a:lnTo>
                    <a:pt x="6035" y="6557"/>
                  </a:lnTo>
                  <a:lnTo>
                    <a:pt x="60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5404275" y="3011625"/>
              <a:ext cx="150900" cy="163925"/>
            </a:xfrm>
            <a:custGeom>
              <a:avLst/>
              <a:gdLst/>
              <a:ahLst/>
              <a:cxnLst/>
              <a:rect l="l" t="t" r="r" b="b"/>
              <a:pathLst>
                <a:path w="6036" h="6557" extrusionOk="0">
                  <a:moveTo>
                    <a:pt x="1" y="0"/>
                  </a:moveTo>
                  <a:lnTo>
                    <a:pt x="1" y="6557"/>
                  </a:lnTo>
                  <a:lnTo>
                    <a:pt x="6036" y="6557"/>
                  </a:ln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5575550" y="1705200"/>
              <a:ext cx="150075" cy="163925"/>
            </a:xfrm>
            <a:custGeom>
              <a:avLst/>
              <a:gdLst/>
              <a:ahLst/>
              <a:cxnLst/>
              <a:rect l="l" t="t" r="r" b="b"/>
              <a:pathLst>
                <a:path w="6003" h="6557" extrusionOk="0">
                  <a:moveTo>
                    <a:pt x="0" y="0"/>
                  </a:moveTo>
                  <a:lnTo>
                    <a:pt x="0" y="6557"/>
                  </a:lnTo>
                  <a:lnTo>
                    <a:pt x="6002" y="6557"/>
                  </a:lnTo>
                  <a:lnTo>
                    <a:pt x="6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6073800" y="2396725"/>
              <a:ext cx="150900" cy="163950"/>
            </a:xfrm>
            <a:custGeom>
              <a:avLst/>
              <a:gdLst/>
              <a:ahLst/>
              <a:cxnLst/>
              <a:rect l="l" t="t" r="r" b="b"/>
              <a:pathLst>
                <a:path w="6036" h="6558" extrusionOk="0">
                  <a:moveTo>
                    <a:pt x="1" y="1"/>
                  </a:moveTo>
                  <a:lnTo>
                    <a:pt x="1" y="6557"/>
                  </a:lnTo>
                  <a:lnTo>
                    <a:pt x="6035" y="6557"/>
                  </a:lnTo>
                  <a:lnTo>
                    <a:pt x="6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2"/>
          <p:cNvGrpSpPr/>
          <p:nvPr/>
        </p:nvGrpSpPr>
        <p:grpSpPr>
          <a:xfrm>
            <a:off x="4823145" y="1074974"/>
            <a:ext cx="276470" cy="300104"/>
            <a:chOff x="1396125" y="238125"/>
            <a:chExt cx="4808175" cy="5219200"/>
          </a:xfrm>
        </p:grpSpPr>
        <p:sp>
          <p:nvSpPr>
            <p:cNvPr id="320" name="Google Shape;320;p32"/>
            <p:cNvSpPr/>
            <p:nvPr/>
          </p:nvSpPr>
          <p:spPr>
            <a:xfrm>
              <a:off x="2765325" y="3455250"/>
              <a:ext cx="1363550" cy="1363525"/>
            </a:xfrm>
            <a:custGeom>
              <a:avLst/>
              <a:gdLst/>
              <a:ahLst/>
              <a:cxnLst/>
              <a:rect l="l" t="t" r="r" b="b"/>
              <a:pathLst>
                <a:path w="54542" h="54541" extrusionOk="0">
                  <a:moveTo>
                    <a:pt x="27271" y="5578"/>
                  </a:moveTo>
                  <a:cubicBezTo>
                    <a:pt x="39210" y="5578"/>
                    <a:pt x="48963" y="15299"/>
                    <a:pt x="48963" y="27271"/>
                  </a:cubicBezTo>
                  <a:cubicBezTo>
                    <a:pt x="48963" y="39242"/>
                    <a:pt x="39210" y="48963"/>
                    <a:pt x="27271" y="48963"/>
                  </a:cubicBezTo>
                  <a:cubicBezTo>
                    <a:pt x="15300" y="48963"/>
                    <a:pt x="5579" y="39242"/>
                    <a:pt x="5579" y="27271"/>
                  </a:cubicBezTo>
                  <a:cubicBezTo>
                    <a:pt x="5579" y="15299"/>
                    <a:pt x="15300" y="5578"/>
                    <a:pt x="27271" y="5578"/>
                  </a:cubicBezTo>
                  <a:close/>
                  <a:moveTo>
                    <a:pt x="27271" y="0"/>
                  </a:moveTo>
                  <a:cubicBezTo>
                    <a:pt x="12233" y="0"/>
                    <a:pt x="1" y="12233"/>
                    <a:pt x="1" y="27271"/>
                  </a:cubicBezTo>
                  <a:cubicBezTo>
                    <a:pt x="1" y="42308"/>
                    <a:pt x="12233" y="54541"/>
                    <a:pt x="27271" y="54541"/>
                  </a:cubicBezTo>
                  <a:cubicBezTo>
                    <a:pt x="42309" y="54541"/>
                    <a:pt x="54541" y="42308"/>
                    <a:pt x="54541" y="27271"/>
                  </a:cubicBezTo>
                  <a:cubicBezTo>
                    <a:pt x="54541" y="12233"/>
                    <a:pt x="42309" y="0"/>
                    <a:pt x="27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4722525" y="1882975"/>
              <a:ext cx="916650" cy="916625"/>
            </a:xfrm>
            <a:custGeom>
              <a:avLst/>
              <a:gdLst/>
              <a:ahLst/>
              <a:cxnLst/>
              <a:rect l="l" t="t" r="r" b="b"/>
              <a:pathLst>
                <a:path w="36666" h="36665" extrusionOk="0">
                  <a:moveTo>
                    <a:pt x="18333" y="6035"/>
                  </a:moveTo>
                  <a:cubicBezTo>
                    <a:pt x="25118" y="6035"/>
                    <a:pt x="30631" y="11548"/>
                    <a:pt x="30631" y="18333"/>
                  </a:cubicBezTo>
                  <a:cubicBezTo>
                    <a:pt x="30631" y="25118"/>
                    <a:pt x="25118" y="30663"/>
                    <a:pt x="18333" y="30663"/>
                  </a:cubicBezTo>
                  <a:cubicBezTo>
                    <a:pt x="11548" y="30663"/>
                    <a:pt x="6003" y="25118"/>
                    <a:pt x="6003" y="18333"/>
                  </a:cubicBezTo>
                  <a:cubicBezTo>
                    <a:pt x="6003" y="11548"/>
                    <a:pt x="11548" y="6035"/>
                    <a:pt x="18333" y="6035"/>
                  </a:cubicBezTo>
                  <a:close/>
                  <a:moveTo>
                    <a:pt x="18333" y="0"/>
                  </a:moveTo>
                  <a:cubicBezTo>
                    <a:pt x="8221" y="0"/>
                    <a:pt x="1" y="8253"/>
                    <a:pt x="1" y="18333"/>
                  </a:cubicBezTo>
                  <a:cubicBezTo>
                    <a:pt x="1" y="28445"/>
                    <a:pt x="8221" y="36665"/>
                    <a:pt x="18333" y="36665"/>
                  </a:cubicBezTo>
                  <a:cubicBezTo>
                    <a:pt x="28413" y="36665"/>
                    <a:pt x="36665" y="28445"/>
                    <a:pt x="36665" y="18333"/>
                  </a:cubicBezTo>
                  <a:cubicBezTo>
                    <a:pt x="36665" y="8253"/>
                    <a:pt x="28413" y="0"/>
                    <a:pt x="18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5321925" y="3494400"/>
              <a:ext cx="565150" cy="868525"/>
            </a:xfrm>
            <a:custGeom>
              <a:avLst/>
              <a:gdLst/>
              <a:ahLst/>
              <a:cxnLst/>
              <a:rect l="l" t="t" r="r" b="b"/>
              <a:pathLst>
                <a:path w="22606" h="34741" extrusionOk="0">
                  <a:moveTo>
                    <a:pt x="16767" y="0"/>
                  </a:moveTo>
                  <a:cubicBezTo>
                    <a:pt x="13831" y="11384"/>
                    <a:pt x="8025" y="21986"/>
                    <a:pt x="0" y="30663"/>
                  </a:cubicBezTo>
                  <a:lnTo>
                    <a:pt x="4437" y="34740"/>
                  </a:lnTo>
                  <a:cubicBezTo>
                    <a:pt x="13146" y="25346"/>
                    <a:pt x="19409" y="13864"/>
                    <a:pt x="22606" y="1501"/>
                  </a:cubicBezTo>
                  <a:lnTo>
                    <a:pt x="167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4976150" y="4448525"/>
              <a:ext cx="238150" cy="230000"/>
            </a:xfrm>
            <a:custGeom>
              <a:avLst/>
              <a:gdLst/>
              <a:ahLst/>
              <a:cxnLst/>
              <a:rect l="l" t="t" r="r" b="b"/>
              <a:pathLst>
                <a:path w="9526" h="9200" extrusionOk="0">
                  <a:moveTo>
                    <a:pt x="5774" y="0"/>
                  </a:moveTo>
                  <a:cubicBezTo>
                    <a:pt x="3915" y="1468"/>
                    <a:pt x="1990" y="2871"/>
                    <a:pt x="0" y="4143"/>
                  </a:cubicBezTo>
                  <a:lnTo>
                    <a:pt x="3262" y="9199"/>
                  </a:lnTo>
                  <a:cubicBezTo>
                    <a:pt x="5415" y="7829"/>
                    <a:pt x="7503" y="6296"/>
                    <a:pt x="9525" y="4730"/>
                  </a:cubicBezTo>
                  <a:lnTo>
                    <a:pt x="5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5903375" y="5135175"/>
              <a:ext cx="150875" cy="165575"/>
            </a:xfrm>
            <a:custGeom>
              <a:avLst/>
              <a:gdLst/>
              <a:ahLst/>
              <a:cxnLst/>
              <a:rect l="l" t="t" r="r" b="b"/>
              <a:pathLst>
                <a:path w="6035" h="6623" extrusionOk="0">
                  <a:moveTo>
                    <a:pt x="0" y="0"/>
                  </a:moveTo>
                  <a:lnTo>
                    <a:pt x="0"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4941900" y="5052800"/>
              <a:ext cx="150075" cy="165575"/>
            </a:xfrm>
            <a:custGeom>
              <a:avLst/>
              <a:gdLst/>
              <a:ahLst/>
              <a:cxnLst/>
              <a:rect l="l" t="t" r="r" b="b"/>
              <a:pathLst>
                <a:path w="6003" h="6623" extrusionOk="0">
                  <a:moveTo>
                    <a:pt x="0" y="1"/>
                  </a:moveTo>
                  <a:lnTo>
                    <a:pt x="0" y="6623"/>
                  </a:lnTo>
                  <a:lnTo>
                    <a:pt x="6002" y="6623"/>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6054225" y="4341700"/>
              <a:ext cx="150075" cy="165550"/>
            </a:xfrm>
            <a:custGeom>
              <a:avLst/>
              <a:gdLst/>
              <a:ahLst/>
              <a:cxnLst/>
              <a:rect l="l" t="t" r="r" b="b"/>
              <a:pathLst>
                <a:path w="6003" h="6622"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4722525" y="773900"/>
              <a:ext cx="150075" cy="165575"/>
            </a:xfrm>
            <a:custGeom>
              <a:avLst/>
              <a:gdLst/>
              <a:ahLst/>
              <a:cxnLst/>
              <a:rect l="l" t="t" r="r" b="b"/>
              <a:pathLst>
                <a:path w="6003" h="6623"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1396125" y="2319250"/>
              <a:ext cx="150075" cy="165575"/>
            </a:xfrm>
            <a:custGeom>
              <a:avLst/>
              <a:gdLst/>
              <a:ahLst/>
              <a:cxnLst/>
              <a:rect l="l" t="t" r="r" b="b"/>
              <a:pathLst>
                <a:path w="6003" h="6623" extrusionOk="0">
                  <a:moveTo>
                    <a:pt x="0" y="1"/>
                  </a:moveTo>
                  <a:lnTo>
                    <a:pt x="0" y="6623"/>
                  </a:lnTo>
                  <a:lnTo>
                    <a:pt x="6002" y="6623"/>
                  </a:lnTo>
                  <a:lnTo>
                    <a:pt x="6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1712525" y="4371050"/>
              <a:ext cx="150075" cy="165575"/>
            </a:xfrm>
            <a:custGeom>
              <a:avLst/>
              <a:gdLst/>
              <a:ahLst/>
              <a:cxnLst/>
              <a:rect l="l" t="t" r="r" b="b"/>
              <a:pathLst>
                <a:path w="6003" h="6623" extrusionOk="0">
                  <a:moveTo>
                    <a:pt x="1" y="0"/>
                  </a:moveTo>
                  <a:lnTo>
                    <a:pt x="1" y="6622"/>
                  </a:lnTo>
                  <a:lnTo>
                    <a:pt x="6003" y="6622"/>
                  </a:lnTo>
                  <a:lnTo>
                    <a:pt x="6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1396125" y="5135175"/>
              <a:ext cx="150075" cy="165575"/>
            </a:xfrm>
            <a:custGeom>
              <a:avLst/>
              <a:gdLst/>
              <a:ahLst/>
              <a:cxnLst/>
              <a:rect l="l" t="t" r="r" b="b"/>
              <a:pathLst>
                <a:path w="6003" h="6623" extrusionOk="0">
                  <a:moveTo>
                    <a:pt x="0" y="0"/>
                  </a:moveTo>
                  <a:lnTo>
                    <a:pt x="0" y="6622"/>
                  </a:lnTo>
                  <a:lnTo>
                    <a:pt x="6002" y="6622"/>
                  </a:lnTo>
                  <a:lnTo>
                    <a:pt x="6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2326600" y="1710075"/>
              <a:ext cx="150900" cy="165575"/>
            </a:xfrm>
            <a:custGeom>
              <a:avLst/>
              <a:gdLst/>
              <a:ahLst/>
              <a:cxnLst/>
              <a:rect l="l" t="t" r="r" b="b"/>
              <a:pathLst>
                <a:path w="6036" h="6623" extrusionOk="0">
                  <a:moveTo>
                    <a:pt x="0" y="1"/>
                  </a:moveTo>
                  <a:lnTo>
                    <a:pt x="0" y="6623"/>
                  </a:lnTo>
                  <a:lnTo>
                    <a:pt x="6035" y="6623"/>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1562475" y="1112325"/>
              <a:ext cx="150900" cy="165575"/>
            </a:xfrm>
            <a:custGeom>
              <a:avLst/>
              <a:gdLst/>
              <a:ahLst/>
              <a:cxnLst/>
              <a:rect l="l" t="t" r="r" b="b"/>
              <a:pathLst>
                <a:path w="6036" h="6623" extrusionOk="0">
                  <a:moveTo>
                    <a:pt x="1" y="0"/>
                  </a:moveTo>
                  <a:lnTo>
                    <a:pt x="1"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2129250" y="513750"/>
              <a:ext cx="150900" cy="165575"/>
            </a:xfrm>
            <a:custGeom>
              <a:avLst/>
              <a:gdLst/>
              <a:ahLst/>
              <a:cxnLst/>
              <a:rect l="l" t="t" r="r" b="b"/>
              <a:pathLst>
                <a:path w="6036" h="6623" extrusionOk="0">
                  <a:moveTo>
                    <a:pt x="0" y="1"/>
                  </a:moveTo>
                  <a:lnTo>
                    <a:pt x="0" y="6622"/>
                  </a:lnTo>
                  <a:lnTo>
                    <a:pt x="6035" y="6622"/>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5488275" y="385725"/>
              <a:ext cx="150900" cy="165575"/>
            </a:xfrm>
            <a:custGeom>
              <a:avLst/>
              <a:gdLst/>
              <a:ahLst/>
              <a:cxnLst/>
              <a:rect l="l" t="t" r="r" b="b"/>
              <a:pathLst>
                <a:path w="6036" h="6623" extrusionOk="0">
                  <a:moveTo>
                    <a:pt x="1" y="0"/>
                  </a:moveTo>
                  <a:lnTo>
                    <a:pt x="1"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5903375" y="881550"/>
              <a:ext cx="150875" cy="165550"/>
            </a:xfrm>
            <a:custGeom>
              <a:avLst/>
              <a:gdLst/>
              <a:ahLst/>
              <a:cxnLst/>
              <a:rect l="l" t="t" r="r" b="b"/>
              <a:pathLst>
                <a:path w="6035" h="6622" extrusionOk="0">
                  <a:moveTo>
                    <a:pt x="0" y="0"/>
                  </a:moveTo>
                  <a:lnTo>
                    <a:pt x="0" y="6622"/>
                  </a:lnTo>
                  <a:lnTo>
                    <a:pt x="6035" y="6622"/>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2132500" y="238125"/>
              <a:ext cx="4071800" cy="5219200"/>
            </a:xfrm>
            <a:custGeom>
              <a:avLst/>
              <a:gdLst/>
              <a:ahLst/>
              <a:cxnLst/>
              <a:rect l="l" t="t" r="r" b="b"/>
              <a:pathLst>
                <a:path w="162872" h="208768" extrusionOk="0">
                  <a:moveTo>
                    <a:pt x="52649" y="6035"/>
                  </a:moveTo>
                  <a:cubicBezTo>
                    <a:pt x="68242" y="6035"/>
                    <a:pt x="80931" y="18659"/>
                    <a:pt x="81029" y="34218"/>
                  </a:cubicBezTo>
                  <a:cubicBezTo>
                    <a:pt x="62827" y="33664"/>
                    <a:pt x="51801" y="27727"/>
                    <a:pt x="47169" y="24563"/>
                  </a:cubicBezTo>
                  <a:cubicBezTo>
                    <a:pt x="49094" y="22149"/>
                    <a:pt x="49975" y="20420"/>
                    <a:pt x="50072" y="20224"/>
                  </a:cubicBezTo>
                  <a:lnTo>
                    <a:pt x="44658" y="17582"/>
                  </a:lnTo>
                  <a:cubicBezTo>
                    <a:pt x="44429" y="18006"/>
                    <a:pt x="39536" y="27499"/>
                    <a:pt x="24270" y="33109"/>
                  </a:cubicBezTo>
                  <a:cubicBezTo>
                    <a:pt x="24955" y="18071"/>
                    <a:pt x="37416" y="6035"/>
                    <a:pt x="52649" y="6035"/>
                  </a:cubicBezTo>
                  <a:close/>
                  <a:moveTo>
                    <a:pt x="42961" y="28966"/>
                  </a:moveTo>
                  <a:cubicBezTo>
                    <a:pt x="47854" y="32555"/>
                    <a:pt x="59989" y="39503"/>
                    <a:pt x="80442" y="40253"/>
                  </a:cubicBezTo>
                  <a:cubicBezTo>
                    <a:pt x="77734" y="53105"/>
                    <a:pt x="66285" y="62793"/>
                    <a:pt x="52649" y="62793"/>
                  </a:cubicBezTo>
                  <a:cubicBezTo>
                    <a:pt x="38655" y="62793"/>
                    <a:pt x="27043" y="52681"/>
                    <a:pt x="24694" y="39372"/>
                  </a:cubicBezTo>
                  <a:cubicBezTo>
                    <a:pt x="33077" y="36534"/>
                    <a:pt x="38982" y="32555"/>
                    <a:pt x="42961" y="28966"/>
                  </a:cubicBezTo>
                  <a:close/>
                  <a:moveTo>
                    <a:pt x="52649" y="68828"/>
                  </a:moveTo>
                  <a:cubicBezTo>
                    <a:pt x="57151" y="68828"/>
                    <a:pt x="61522" y="69480"/>
                    <a:pt x="65632" y="70687"/>
                  </a:cubicBezTo>
                  <a:lnTo>
                    <a:pt x="52649" y="85595"/>
                  </a:lnTo>
                  <a:lnTo>
                    <a:pt x="39634" y="70687"/>
                  </a:lnTo>
                  <a:cubicBezTo>
                    <a:pt x="43744" y="69480"/>
                    <a:pt x="48115" y="68828"/>
                    <a:pt x="52649" y="68828"/>
                  </a:cubicBezTo>
                  <a:close/>
                  <a:moveTo>
                    <a:pt x="124250" y="49191"/>
                  </a:moveTo>
                  <a:lnTo>
                    <a:pt x="124250" y="56824"/>
                  </a:lnTo>
                  <a:lnTo>
                    <a:pt x="126729" y="57280"/>
                  </a:lnTo>
                  <a:cubicBezTo>
                    <a:pt x="130644" y="57966"/>
                    <a:pt x="134264" y="59466"/>
                    <a:pt x="137494" y="61749"/>
                  </a:cubicBezTo>
                  <a:lnTo>
                    <a:pt x="139581" y="63185"/>
                  </a:lnTo>
                  <a:lnTo>
                    <a:pt x="144964" y="57770"/>
                  </a:lnTo>
                  <a:lnTo>
                    <a:pt x="148291" y="61097"/>
                  </a:lnTo>
                  <a:lnTo>
                    <a:pt x="142876" y="66479"/>
                  </a:lnTo>
                  <a:lnTo>
                    <a:pt x="144311" y="68567"/>
                  </a:lnTo>
                  <a:cubicBezTo>
                    <a:pt x="146595" y="71796"/>
                    <a:pt x="148095" y="75417"/>
                    <a:pt x="148780" y="79332"/>
                  </a:cubicBezTo>
                  <a:lnTo>
                    <a:pt x="149237" y="81811"/>
                  </a:lnTo>
                  <a:lnTo>
                    <a:pt x="156870" y="81811"/>
                  </a:lnTo>
                  <a:lnTo>
                    <a:pt x="156870" y="86475"/>
                  </a:lnTo>
                  <a:lnTo>
                    <a:pt x="149237" y="86475"/>
                  </a:lnTo>
                  <a:lnTo>
                    <a:pt x="148780" y="88954"/>
                  </a:lnTo>
                  <a:cubicBezTo>
                    <a:pt x="148095" y="92836"/>
                    <a:pt x="146595" y="96457"/>
                    <a:pt x="144311" y="99719"/>
                  </a:cubicBezTo>
                  <a:lnTo>
                    <a:pt x="142876" y="101807"/>
                  </a:lnTo>
                  <a:lnTo>
                    <a:pt x="148291" y="107189"/>
                  </a:lnTo>
                  <a:lnTo>
                    <a:pt x="144964" y="110516"/>
                  </a:lnTo>
                  <a:lnTo>
                    <a:pt x="139581" y="105101"/>
                  </a:lnTo>
                  <a:lnTo>
                    <a:pt x="137494" y="106536"/>
                  </a:lnTo>
                  <a:cubicBezTo>
                    <a:pt x="134264" y="108820"/>
                    <a:pt x="130644" y="110320"/>
                    <a:pt x="126729" y="111005"/>
                  </a:cubicBezTo>
                  <a:lnTo>
                    <a:pt x="124250" y="111462"/>
                  </a:lnTo>
                  <a:lnTo>
                    <a:pt x="124250" y="119095"/>
                  </a:lnTo>
                  <a:lnTo>
                    <a:pt x="119585" y="119095"/>
                  </a:lnTo>
                  <a:lnTo>
                    <a:pt x="119585" y="111462"/>
                  </a:lnTo>
                  <a:lnTo>
                    <a:pt x="117106" y="111005"/>
                  </a:lnTo>
                  <a:cubicBezTo>
                    <a:pt x="113224" y="110320"/>
                    <a:pt x="109604" y="108820"/>
                    <a:pt x="106342" y="106536"/>
                  </a:cubicBezTo>
                  <a:lnTo>
                    <a:pt x="104254" y="105101"/>
                  </a:lnTo>
                  <a:lnTo>
                    <a:pt x="98872" y="110516"/>
                  </a:lnTo>
                  <a:lnTo>
                    <a:pt x="95545" y="107189"/>
                  </a:lnTo>
                  <a:lnTo>
                    <a:pt x="100959" y="101807"/>
                  </a:lnTo>
                  <a:lnTo>
                    <a:pt x="99524" y="99719"/>
                  </a:lnTo>
                  <a:cubicBezTo>
                    <a:pt x="97241" y="96457"/>
                    <a:pt x="95740" y="92836"/>
                    <a:pt x="95055" y="88954"/>
                  </a:cubicBezTo>
                  <a:lnTo>
                    <a:pt x="94599" y="86475"/>
                  </a:lnTo>
                  <a:lnTo>
                    <a:pt x="86966" y="86475"/>
                  </a:lnTo>
                  <a:lnTo>
                    <a:pt x="86966" y="81811"/>
                  </a:lnTo>
                  <a:lnTo>
                    <a:pt x="94599" y="81811"/>
                  </a:lnTo>
                  <a:lnTo>
                    <a:pt x="95055" y="79332"/>
                  </a:lnTo>
                  <a:cubicBezTo>
                    <a:pt x="95740" y="75417"/>
                    <a:pt x="97241" y="71796"/>
                    <a:pt x="99524" y="68567"/>
                  </a:cubicBezTo>
                  <a:lnTo>
                    <a:pt x="100959" y="66479"/>
                  </a:lnTo>
                  <a:lnTo>
                    <a:pt x="95545" y="61097"/>
                  </a:lnTo>
                  <a:lnTo>
                    <a:pt x="98872" y="57770"/>
                  </a:lnTo>
                  <a:lnTo>
                    <a:pt x="104254" y="63185"/>
                  </a:lnTo>
                  <a:lnTo>
                    <a:pt x="106342" y="61749"/>
                  </a:lnTo>
                  <a:cubicBezTo>
                    <a:pt x="109604" y="59466"/>
                    <a:pt x="113224" y="57966"/>
                    <a:pt x="117106" y="57280"/>
                  </a:cubicBezTo>
                  <a:lnTo>
                    <a:pt x="119585" y="56824"/>
                  </a:lnTo>
                  <a:lnTo>
                    <a:pt x="119585" y="49191"/>
                  </a:lnTo>
                  <a:close/>
                  <a:moveTo>
                    <a:pt x="33567" y="72905"/>
                  </a:moveTo>
                  <a:lnTo>
                    <a:pt x="49616" y="91303"/>
                  </a:lnTo>
                  <a:lnTo>
                    <a:pt x="49616" y="103242"/>
                  </a:lnTo>
                  <a:lnTo>
                    <a:pt x="42602" y="103242"/>
                  </a:lnTo>
                  <a:lnTo>
                    <a:pt x="42602" y="114463"/>
                  </a:lnTo>
                  <a:cubicBezTo>
                    <a:pt x="38264" y="115507"/>
                    <a:pt x="34154" y="117203"/>
                    <a:pt x="30337" y="119552"/>
                  </a:cubicBezTo>
                  <a:lnTo>
                    <a:pt x="22411" y="111625"/>
                  </a:lnTo>
                  <a:lnTo>
                    <a:pt x="8254" y="125782"/>
                  </a:lnTo>
                  <a:lnTo>
                    <a:pt x="16180" y="133709"/>
                  </a:lnTo>
                  <a:cubicBezTo>
                    <a:pt x="13832" y="137525"/>
                    <a:pt x="12136" y="141635"/>
                    <a:pt x="11092" y="145941"/>
                  </a:cubicBezTo>
                  <a:lnTo>
                    <a:pt x="6036" y="145941"/>
                  </a:lnTo>
                  <a:lnTo>
                    <a:pt x="6036" y="115442"/>
                  </a:lnTo>
                  <a:cubicBezTo>
                    <a:pt x="6036" y="96522"/>
                    <a:pt x="17355" y="80212"/>
                    <a:pt x="33567" y="72905"/>
                  </a:cubicBezTo>
                  <a:close/>
                  <a:moveTo>
                    <a:pt x="71699" y="72905"/>
                  </a:moveTo>
                  <a:cubicBezTo>
                    <a:pt x="74994" y="74406"/>
                    <a:pt x="78093" y="76265"/>
                    <a:pt x="80963" y="78451"/>
                  </a:cubicBezTo>
                  <a:lnTo>
                    <a:pt x="80963" y="92510"/>
                  </a:lnTo>
                  <a:lnTo>
                    <a:pt x="89673" y="92510"/>
                  </a:lnTo>
                  <a:cubicBezTo>
                    <a:pt x="90456" y="95511"/>
                    <a:pt x="91630" y="98349"/>
                    <a:pt x="93196" y="101024"/>
                  </a:cubicBezTo>
                  <a:lnTo>
                    <a:pt x="87031" y="107189"/>
                  </a:lnTo>
                  <a:lnTo>
                    <a:pt x="98872" y="119030"/>
                  </a:lnTo>
                  <a:lnTo>
                    <a:pt x="99231" y="118638"/>
                  </a:lnTo>
                  <a:lnTo>
                    <a:pt x="99231" y="145941"/>
                  </a:lnTo>
                  <a:lnTo>
                    <a:pt x="94174" y="145941"/>
                  </a:lnTo>
                  <a:cubicBezTo>
                    <a:pt x="93131" y="141635"/>
                    <a:pt x="91434" y="137525"/>
                    <a:pt x="89086" y="133709"/>
                  </a:cubicBezTo>
                  <a:lnTo>
                    <a:pt x="97012" y="125782"/>
                  </a:lnTo>
                  <a:lnTo>
                    <a:pt x="82855" y="111625"/>
                  </a:lnTo>
                  <a:lnTo>
                    <a:pt x="74929" y="119552"/>
                  </a:lnTo>
                  <a:cubicBezTo>
                    <a:pt x="71112" y="117203"/>
                    <a:pt x="67002" y="115507"/>
                    <a:pt x="62664" y="114463"/>
                  </a:cubicBezTo>
                  <a:lnTo>
                    <a:pt x="62664" y="103242"/>
                  </a:lnTo>
                  <a:lnTo>
                    <a:pt x="55650" y="103242"/>
                  </a:lnTo>
                  <a:lnTo>
                    <a:pt x="55650" y="91303"/>
                  </a:lnTo>
                  <a:lnTo>
                    <a:pt x="71699" y="72905"/>
                  </a:lnTo>
                  <a:close/>
                  <a:moveTo>
                    <a:pt x="56629" y="109277"/>
                  </a:moveTo>
                  <a:lnTo>
                    <a:pt x="56629" y="119421"/>
                  </a:lnTo>
                  <a:lnTo>
                    <a:pt x="59108" y="119878"/>
                  </a:lnTo>
                  <a:cubicBezTo>
                    <a:pt x="64360" y="120824"/>
                    <a:pt x="69220" y="122846"/>
                    <a:pt x="73591" y="125880"/>
                  </a:cubicBezTo>
                  <a:lnTo>
                    <a:pt x="75679" y="127315"/>
                  </a:lnTo>
                  <a:lnTo>
                    <a:pt x="82855" y="120139"/>
                  </a:lnTo>
                  <a:lnTo>
                    <a:pt x="88499" y="125782"/>
                  </a:lnTo>
                  <a:lnTo>
                    <a:pt x="81322" y="132991"/>
                  </a:lnTo>
                  <a:lnTo>
                    <a:pt x="82758" y="135046"/>
                  </a:lnTo>
                  <a:cubicBezTo>
                    <a:pt x="85824" y="139417"/>
                    <a:pt x="87846" y="144310"/>
                    <a:pt x="88760" y="149529"/>
                  </a:cubicBezTo>
                  <a:lnTo>
                    <a:pt x="89216" y="152009"/>
                  </a:lnTo>
                  <a:lnTo>
                    <a:pt x="99231" y="152009"/>
                  </a:lnTo>
                  <a:lnTo>
                    <a:pt x="99231" y="160000"/>
                  </a:lnTo>
                  <a:lnTo>
                    <a:pt x="89216" y="160000"/>
                  </a:lnTo>
                  <a:lnTo>
                    <a:pt x="88760" y="162480"/>
                  </a:lnTo>
                  <a:cubicBezTo>
                    <a:pt x="87846" y="167731"/>
                    <a:pt x="85824" y="172592"/>
                    <a:pt x="82758" y="176963"/>
                  </a:cubicBezTo>
                  <a:lnTo>
                    <a:pt x="81322" y="179050"/>
                  </a:lnTo>
                  <a:lnTo>
                    <a:pt x="88499" y="186227"/>
                  </a:lnTo>
                  <a:lnTo>
                    <a:pt x="82855" y="191870"/>
                  </a:lnTo>
                  <a:lnTo>
                    <a:pt x="75679" y="184694"/>
                  </a:lnTo>
                  <a:lnTo>
                    <a:pt x="73591" y="186129"/>
                  </a:lnTo>
                  <a:cubicBezTo>
                    <a:pt x="69220" y="189195"/>
                    <a:pt x="64360" y="191218"/>
                    <a:pt x="59108" y="192131"/>
                  </a:cubicBezTo>
                  <a:lnTo>
                    <a:pt x="56629" y="192588"/>
                  </a:lnTo>
                  <a:lnTo>
                    <a:pt x="56629" y="202732"/>
                  </a:lnTo>
                  <a:lnTo>
                    <a:pt x="48637" y="202732"/>
                  </a:lnTo>
                  <a:lnTo>
                    <a:pt x="48637" y="192588"/>
                  </a:lnTo>
                  <a:lnTo>
                    <a:pt x="46158" y="192131"/>
                  </a:lnTo>
                  <a:cubicBezTo>
                    <a:pt x="40939" y="191218"/>
                    <a:pt x="36046" y="189195"/>
                    <a:pt x="31675" y="186129"/>
                  </a:cubicBezTo>
                  <a:lnTo>
                    <a:pt x="29620" y="184694"/>
                  </a:lnTo>
                  <a:lnTo>
                    <a:pt x="22411" y="191870"/>
                  </a:lnTo>
                  <a:lnTo>
                    <a:pt x="16768" y="186227"/>
                  </a:lnTo>
                  <a:lnTo>
                    <a:pt x="23944" y="179050"/>
                  </a:lnTo>
                  <a:lnTo>
                    <a:pt x="22509" y="176963"/>
                  </a:lnTo>
                  <a:cubicBezTo>
                    <a:pt x="19442" y="172592"/>
                    <a:pt x="17453" y="167731"/>
                    <a:pt x="16507" y="162480"/>
                  </a:cubicBezTo>
                  <a:lnTo>
                    <a:pt x="16050" y="160000"/>
                  </a:lnTo>
                  <a:lnTo>
                    <a:pt x="6036" y="160000"/>
                  </a:lnTo>
                  <a:lnTo>
                    <a:pt x="6036" y="152009"/>
                  </a:lnTo>
                  <a:lnTo>
                    <a:pt x="16050" y="152009"/>
                  </a:lnTo>
                  <a:lnTo>
                    <a:pt x="16507" y="149529"/>
                  </a:lnTo>
                  <a:cubicBezTo>
                    <a:pt x="17453" y="144310"/>
                    <a:pt x="19442" y="139417"/>
                    <a:pt x="22509" y="135046"/>
                  </a:cubicBezTo>
                  <a:lnTo>
                    <a:pt x="23944" y="132991"/>
                  </a:lnTo>
                  <a:lnTo>
                    <a:pt x="16768" y="125782"/>
                  </a:lnTo>
                  <a:lnTo>
                    <a:pt x="22411" y="120139"/>
                  </a:lnTo>
                  <a:lnTo>
                    <a:pt x="29620" y="127315"/>
                  </a:lnTo>
                  <a:lnTo>
                    <a:pt x="31675" y="125880"/>
                  </a:lnTo>
                  <a:cubicBezTo>
                    <a:pt x="36046" y="122814"/>
                    <a:pt x="40939" y="120824"/>
                    <a:pt x="46158" y="119878"/>
                  </a:cubicBezTo>
                  <a:lnTo>
                    <a:pt x="48637" y="119421"/>
                  </a:lnTo>
                  <a:lnTo>
                    <a:pt x="48637" y="109277"/>
                  </a:lnTo>
                  <a:close/>
                  <a:moveTo>
                    <a:pt x="52649" y="0"/>
                  </a:moveTo>
                  <a:cubicBezTo>
                    <a:pt x="33665" y="0"/>
                    <a:pt x="18235" y="15429"/>
                    <a:pt x="18235" y="34414"/>
                  </a:cubicBezTo>
                  <a:cubicBezTo>
                    <a:pt x="18235" y="47821"/>
                    <a:pt x="25934" y="59466"/>
                    <a:pt x="37155" y="65142"/>
                  </a:cubicBezTo>
                  <a:cubicBezTo>
                    <a:pt x="15658" y="71764"/>
                    <a:pt x="1" y="91792"/>
                    <a:pt x="1" y="115442"/>
                  </a:cubicBezTo>
                  <a:lnTo>
                    <a:pt x="1" y="145974"/>
                  </a:lnTo>
                  <a:lnTo>
                    <a:pt x="1" y="166035"/>
                  </a:lnTo>
                  <a:lnTo>
                    <a:pt x="11092" y="166035"/>
                  </a:lnTo>
                  <a:cubicBezTo>
                    <a:pt x="12136" y="170374"/>
                    <a:pt x="13832" y="174484"/>
                    <a:pt x="16180" y="178300"/>
                  </a:cubicBezTo>
                  <a:lnTo>
                    <a:pt x="8254" y="186227"/>
                  </a:lnTo>
                  <a:lnTo>
                    <a:pt x="22411" y="200416"/>
                  </a:lnTo>
                  <a:lnTo>
                    <a:pt x="30337" y="192457"/>
                  </a:lnTo>
                  <a:cubicBezTo>
                    <a:pt x="34154" y="194806"/>
                    <a:pt x="38264" y="196502"/>
                    <a:pt x="42602" y="197546"/>
                  </a:cubicBezTo>
                  <a:lnTo>
                    <a:pt x="42602" y="208767"/>
                  </a:lnTo>
                  <a:lnTo>
                    <a:pt x="62664" y="208767"/>
                  </a:lnTo>
                  <a:lnTo>
                    <a:pt x="62664" y="197546"/>
                  </a:lnTo>
                  <a:cubicBezTo>
                    <a:pt x="67002" y="196502"/>
                    <a:pt x="71112" y="194806"/>
                    <a:pt x="74929" y="192457"/>
                  </a:cubicBezTo>
                  <a:lnTo>
                    <a:pt x="82855" y="200416"/>
                  </a:lnTo>
                  <a:lnTo>
                    <a:pt x="97012" y="186227"/>
                  </a:lnTo>
                  <a:lnTo>
                    <a:pt x="89086" y="178300"/>
                  </a:lnTo>
                  <a:cubicBezTo>
                    <a:pt x="91434" y="174484"/>
                    <a:pt x="93131" y="170374"/>
                    <a:pt x="94174" y="166035"/>
                  </a:cubicBezTo>
                  <a:lnTo>
                    <a:pt x="105265" y="166035"/>
                  </a:lnTo>
                  <a:lnTo>
                    <a:pt x="105265" y="145974"/>
                  </a:lnTo>
                  <a:lnTo>
                    <a:pt x="105265" y="115442"/>
                  </a:lnTo>
                  <a:cubicBezTo>
                    <a:pt x="105265" y="114594"/>
                    <a:pt x="105233" y="113778"/>
                    <a:pt x="105200" y="112963"/>
                  </a:cubicBezTo>
                  <a:lnTo>
                    <a:pt x="105200" y="112963"/>
                  </a:lnTo>
                  <a:cubicBezTo>
                    <a:pt x="107810" y="114496"/>
                    <a:pt x="110615" y="115637"/>
                    <a:pt x="113551" y="116388"/>
                  </a:cubicBezTo>
                  <a:lnTo>
                    <a:pt x="113551" y="125097"/>
                  </a:lnTo>
                  <a:lnTo>
                    <a:pt x="130285" y="125097"/>
                  </a:lnTo>
                  <a:lnTo>
                    <a:pt x="130285" y="116388"/>
                  </a:lnTo>
                  <a:cubicBezTo>
                    <a:pt x="133286" y="115605"/>
                    <a:pt x="136124" y="114430"/>
                    <a:pt x="138798" y="112865"/>
                  </a:cubicBezTo>
                  <a:lnTo>
                    <a:pt x="144964" y="119030"/>
                  </a:lnTo>
                  <a:lnTo>
                    <a:pt x="156805" y="107189"/>
                  </a:lnTo>
                  <a:lnTo>
                    <a:pt x="150639" y="101024"/>
                  </a:lnTo>
                  <a:cubicBezTo>
                    <a:pt x="152205" y="98349"/>
                    <a:pt x="153412" y="95511"/>
                    <a:pt x="154162" y="92510"/>
                  </a:cubicBezTo>
                  <a:lnTo>
                    <a:pt x="162872" y="92510"/>
                  </a:lnTo>
                  <a:lnTo>
                    <a:pt x="162872" y="75776"/>
                  </a:lnTo>
                  <a:lnTo>
                    <a:pt x="154162" y="75776"/>
                  </a:lnTo>
                  <a:cubicBezTo>
                    <a:pt x="153412" y="72775"/>
                    <a:pt x="152205" y="69937"/>
                    <a:pt x="150639" y="67262"/>
                  </a:cubicBezTo>
                  <a:lnTo>
                    <a:pt x="156805" y="61097"/>
                  </a:lnTo>
                  <a:lnTo>
                    <a:pt x="144964" y="49256"/>
                  </a:lnTo>
                  <a:lnTo>
                    <a:pt x="138798" y="55421"/>
                  </a:lnTo>
                  <a:cubicBezTo>
                    <a:pt x="136124" y="53855"/>
                    <a:pt x="133286" y="52648"/>
                    <a:pt x="130285" y="51898"/>
                  </a:cubicBezTo>
                  <a:lnTo>
                    <a:pt x="130285" y="43189"/>
                  </a:lnTo>
                  <a:lnTo>
                    <a:pt x="113551" y="43189"/>
                  </a:lnTo>
                  <a:lnTo>
                    <a:pt x="113551" y="51898"/>
                  </a:lnTo>
                  <a:cubicBezTo>
                    <a:pt x="110550" y="52648"/>
                    <a:pt x="107712" y="53855"/>
                    <a:pt x="105037" y="55421"/>
                  </a:cubicBezTo>
                  <a:lnTo>
                    <a:pt x="98872" y="49256"/>
                  </a:lnTo>
                  <a:lnTo>
                    <a:pt x="87031" y="61097"/>
                  </a:lnTo>
                  <a:lnTo>
                    <a:pt x="93196" y="67262"/>
                  </a:lnTo>
                  <a:cubicBezTo>
                    <a:pt x="91630" y="69937"/>
                    <a:pt x="90456" y="72775"/>
                    <a:pt x="89673" y="75776"/>
                  </a:cubicBezTo>
                  <a:lnTo>
                    <a:pt x="87194" y="75776"/>
                  </a:lnTo>
                  <a:cubicBezTo>
                    <a:pt x="81714" y="71013"/>
                    <a:pt x="75222" y="67327"/>
                    <a:pt x="68111" y="65142"/>
                  </a:cubicBezTo>
                  <a:cubicBezTo>
                    <a:pt x="79332" y="59466"/>
                    <a:pt x="87063" y="47821"/>
                    <a:pt x="87063" y="34414"/>
                  </a:cubicBezTo>
                  <a:cubicBezTo>
                    <a:pt x="87063" y="15429"/>
                    <a:pt x="71602" y="0"/>
                    <a:pt x="5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32"/>
          <p:cNvGrpSpPr/>
          <p:nvPr/>
        </p:nvGrpSpPr>
        <p:grpSpPr>
          <a:xfrm>
            <a:off x="4822225" y="2983544"/>
            <a:ext cx="276453" cy="293319"/>
            <a:chOff x="1340675" y="238125"/>
            <a:chExt cx="4919100" cy="5219200"/>
          </a:xfrm>
        </p:grpSpPr>
        <p:sp>
          <p:nvSpPr>
            <p:cNvPr id="338" name="Google Shape;338;p32"/>
            <p:cNvSpPr/>
            <p:nvPr/>
          </p:nvSpPr>
          <p:spPr>
            <a:xfrm>
              <a:off x="5057700" y="4623050"/>
              <a:ext cx="943550" cy="575750"/>
            </a:xfrm>
            <a:custGeom>
              <a:avLst/>
              <a:gdLst/>
              <a:ahLst/>
              <a:cxnLst/>
              <a:rect l="l" t="t" r="r" b="b"/>
              <a:pathLst>
                <a:path w="37742" h="23030" extrusionOk="0">
                  <a:moveTo>
                    <a:pt x="31707" y="0"/>
                  </a:moveTo>
                  <a:lnTo>
                    <a:pt x="31707" y="16995"/>
                  </a:lnTo>
                  <a:lnTo>
                    <a:pt x="0" y="16995"/>
                  </a:lnTo>
                  <a:lnTo>
                    <a:pt x="0" y="23030"/>
                  </a:lnTo>
                  <a:lnTo>
                    <a:pt x="37742" y="23030"/>
                  </a:lnTo>
                  <a:lnTo>
                    <a:pt x="37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4741275" y="5047900"/>
              <a:ext cx="172100" cy="150900"/>
            </a:xfrm>
            <a:custGeom>
              <a:avLst/>
              <a:gdLst/>
              <a:ahLst/>
              <a:cxnLst/>
              <a:rect l="l" t="t" r="r" b="b"/>
              <a:pathLst>
                <a:path w="6884" h="6036" extrusionOk="0">
                  <a:moveTo>
                    <a:pt x="1" y="1"/>
                  </a:moveTo>
                  <a:lnTo>
                    <a:pt x="1" y="6036"/>
                  </a:lnTo>
                  <a:lnTo>
                    <a:pt x="6884" y="6036"/>
                  </a:lnTo>
                  <a:lnTo>
                    <a:pt x="6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599175" y="4106825"/>
              <a:ext cx="150900" cy="610825"/>
            </a:xfrm>
            <a:custGeom>
              <a:avLst/>
              <a:gdLst/>
              <a:ahLst/>
              <a:cxnLst/>
              <a:rect l="l" t="t" r="r" b="b"/>
              <a:pathLst>
                <a:path w="6036" h="24433" extrusionOk="0">
                  <a:moveTo>
                    <a:pt x="1" y="1"/>
                  </a:moveTo>
                  <a:lnTo>
                    <a:pt x="1" y="24433"/>
                  </a:lnTo>
                  <a:lnTo>
                    <a:pt x="6035" y="24433"/>
                  </a:lnTo>
                  <a:lnTo>
                    <a:pt x="6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599175" y="3805100"/>
              <a:ext cx="150900" cy="138650"/>
            </a:xfrm>
            <a:custGeom>
              <a:avLst/>
              <a:gdLst/>
              <a:ahLst/>
              <a:cxnLst/>
              <a:rect l="l" t="t" r="r" b="b"/>
              <a:pathLst>
                <a:path w="6036" h="5546" extrusionOk="0">
                  <a:moveTo>
                    <a:pt x="1" y="0"/>
                  </a:moveTo>
                  <a:lnTo>
                    <a:pt x="1" y="5546"/>
                  </a:lnTo>
                  <a:lnTo>
                    <a:pt x="6035" y="5546"/>
                  </a:lnTo>
                  <a:lnTo>
                    <a:pt x="6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340675" y="238125"/>
              <a:ext cx="4919100" cy="5219200"/>
            </a:xfrm>
            <a:custGeom>
              <a:avLst/>
              <a:gdLst/>
              <a:ahLst/>
              <a:cxnLst/>
              <a:rect l="l" t="t" r="r" b="b"/>
              <a:pathLst>
                <a:path w="196764" h="208768" extrusionOk="0">
                  <a:moveTo>
                    <a:pt x="99197" y="21855"/>
                  </a:moveTo>
                  <a:cubicBezTo>
                    <a:pt x="110125" y="21855"/>
                    <a:pt x="119160" y="30173"/>
                    <a:pt x="120302" y="40807"/>
                  </a:cubicBezTo>
                  <a:lnTo>
                    <a:pt x="76461" y="40807"/>
                  </a:lnTo>
                  <a:cubicBezTo>
                    <a:pt x="77603" y="30173"/>
                    <a:pt x="86606" y="21855"/>
                    <a:pt x="97566" y="21855"/>
                  </a:cubicBezTo>
                  <a:close/>
                  <a:moveTo>
                    <a:pt x="99719" y="6035"/>
                  </a:moveTo>
                  <a:cubicBezTo>
                    <a:pt x="119291" y="6035"/>
                    <a:pt x="135340" y="21464"/>
                    <a:pt x="136253" y="40807"/>
                  </a:cubicBezTo>
                  <a:lnTo>
                    <a:pt x="126337" y="40807"/>
                  </a:lnTo>
                  <a:cubicBezTo>
                    <a:pt x="125195" y="26846"/>
                    <a:pt x="113452" y="15821"/>
                    <a:pt x="99197" y="15821"/>
                  </a:cubicBezTo>
                  <a:lnTo>
                    <a:pt x="97566" y="15821"/>
                  </a:lnTo>
                  <a:cubicBezTo>
                    <a:pt x="83311" y="15821"/>
                    <a:pt x="71568" y="26846"/>
                    <a:pt x="70426" y="40807"/>
                  </a:cubicBezTo>
                  <a:lnTo>
                    <a:pt x="60510" y="40807"/>
                  </a:lnTo>
                  <a:cubicBezTo>
                    <a:pt x="61423" y="21464"/>
                    <a:pt x="77472" y="6035"/>
                    <a:pt x="97044" y="6035"/>
                  </a:cubicBezTo>
                  <a:close/>
                  <a:moveTo>
                    <a:pt x="190728" y="46842"/>
                  </a:moveTo>
                  <a:lnTo>
                    <a:pt x="190728" y="94565"/>
                  </a:lnTo>
                  <a:cubicBezTo>
                    <a:pt x="190728" y="110679"/>
                    <a:pt x="177648" y="123760"/>
                    <a:pt x="161566" y="123760"/>
                  </a:cubicBezTo>
                  <a:lnTo>
                    <a:pt x="115409" y="123760"/>
                  </a:lnTo>
                  <a:lnTo>
                    <a:pt x="115409" y="96653"/>
                  </a:lnTo>
                  <a:lnTo>
                    <a:pt x="81354" y="96653"/>
                  </a:lnTo>
                  <a:lnTo>
                    <a:pt x="81354" y="123760"/>
                  </a:lnTo>
                  <a:lnTo>
                    <a:pt x="35197" y="123760"/>
                  </a:lnTo>
                  <a:cubicBezTo>
                    <a:pt x="19115" y="123760"/>
                    <a:pt x="6035" y="110679"/>
                    <a:pt x="6035" y="94565"/>
                  </a:cubicBezTo>
                  <a:lnTo>
                    <a:pt x="6035" y="46842"/>
                  </a:lnTo>
                  <a:close/>
                  <a:moveTo>
                    <a:pt x="109407" y="102655"/>
                  </a:moveTo>
                  <a:lnTo>
                    <a:pt x="109407" y="150867"/>
                  </a:lnTo>
                  <a:lnTo>
                    <a:pt x="87356" y="150867"/>
                  </a:lnTo>
                  <a:lnTo>
                    <a:pt x="87356" y="102655"/>
                  </a:lnTo>
                  <a:close/>
                  <a:moveTo>
                    <a:pt x="190728" y="114235"/>
                  </a:moveTo>
                  <a:lnTo>
                    <a:pt x="190728" y="202732"/>
                  </a:lnTo>
                  <a:lnTo>
                    <a:pt x="6035" y="202732"/>
                  </a:lnTo>
                  <a:lnTo>
                    <a:pt x="6035" y="114235"/>
                  </a:lnTo>
                  <a:cubicBezTo>
                    <a:pt x="12363" y="123597"/>
                    <a:pt x="23062" y="129794"/>
                    <a:pt x="35197" y="129794"/>
                  </a:cubicBezTo>
                  <a:lnTo>
                    <a:pt x="81354" y="129794"/>
                  </a:lnTo>
                  <a:lnTo>
                    <a:pt x="81354" y="156902"/>
                  </a:lnTo>
                  <a:lnTo>
                    <a:pt x="115409" y="156902"/>
                  </a:lnTo>
                  <a:lnTo>
                    <a:pt x="115409" y="129794"/>
                  </a:lnTo>
                  <a:lnTo>
                    <a:pt x="161566" y="129794"/>
                  </a:lnTo>
                  <a:cubicBezTo>
                    <a:pt x="173701" y="129794"/>
                    <a:pt x="184400" y="123597"/>
                    <a:pt x="190728" y="114235"/>
                  </a:cubicBezTo>
                  <a:close/>
                  <a:moveTo>
                    <a:pt x="97044" y="0"/>
                  </a:moveTo>
                  <a:cubicBezTo>
                    <a:pt x="74145" y="0"/>
                    <a:pt x="55421" y="18137"/>
                    <a:pt x="54475" y="40807"/>
                  </a:cubicBezTo>
                  <a:lnTo>
                    <a:pt x="0" y="40807"/>
                  </a:lnTo>
                  <a:lnTo>
                    <a:pt x="0" y="89444"/>
                  </a:lnTo>
                  <a:lnTo>
                    <a:pt x="0" y="94565"/>
                  </a:lnTo>
                  <a:lnTo>
                    <a:pt x="0" y="208767"/>
                  </a:lnTo>
                  <a:lnTo>
                    <a:pt x="196763" y="208767"/>
                  </a:lnTo>
                  <a:lnTo>
                    <a:pt x="196763" y="94565"/>
                  </a:lnTo>
                  <a:lnTo>
                    <a:pt x="196763" y="89444"/>
                  </a:lnTo>
                  <a:lnTo>
                    <a:pt x="196763" y="40807"/>
                  </a:lnTo>
                  <a:lnTo>
                    <a:pt x="142288" y="40807"/>
                  </a:lnTo>
                  <a:cubicBezTo>
                    <a:pt x="141342" y="18137"/>
                    <a:pt x="122618" y="0"/>
                    <a:pt x="99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659525" y="2786550"/>
              <a:ext cx="529275" cy="433050"/>
            </a:xfrm>
            <a:custGeom>
              <a:avLst/>
              <a:gdLst/>
              <a:ahLst/>
              <a:cxnLst/>
              <a:rect l="l" t="t" r="r" b="b"/>
              <a:pathLst>
                <a:path w="21171" h="17322" extrusionOk="0">
                  <a:moveTo>
                    <a:pt x="5448" y="0"/>
                  </a:moveTo>
                  <a:lnTo>
                    <a:pt x="0" y="2512"/>
                  </a:lnTo>
                  <a:cubicBezTo>
                    <a:pt x="3752" y="10634"/>
                    <a:pt x="11613" y="16310"/>
                    <a:pt x="20486" y="17321"/>
                  </a:cubicBezTo>
                  <a:lnTo>
                    <a:pt x="21171" y="11352"/>
                  </a:lnTo>
                  <a:cubicBezTo>
                    <a:pt x="14353" y="10569"/>
                    <a:pt x="8351" y="6230"/>
                    <a:pt x="5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4817125" y="1516800"/>
              <a:ext cx="218575" cy="150900"/>
            </a:xfrm>
            <a:custGeom>
              <a:avLst/>
              <a:gdLst/>
              <a:ahLst/>
              <a:cxnLst/>
              <a:rect l="l" t="t" r="r" b="b"/>
              <a:pathLst>
                <a:path w="8743" h="6036" extrusionOk="0">
                  <a:moveTo>
                    <a:pt x="1" y="1"/>
                  </a:moveTo>
                  <a:lnTo>
                    <a:pt x="1" y="6036"/>
                  </a:lnTo>
                  <a:lnTo>
                    <a:pt x="8743" y="6036"/>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308050" y="1516800"/>
              <a:ext cx="693200" cy="433075"/>
            </a:xfrm>
            <a:custGeom>
              <a:avLst/>
              <a:gdLst/>
              <a:ahLst/>
              <a:cxnLst/>
              <a:rect l="l" t="t" r="r" b="b"/>
              <a:pathLst>
                <a:path w="27728" h="17323" extrusionOk="0">
                  <a:moveTo>
                    <a:pt x="1" y="1"/>
                  </a:moveTo>
                  <a:lnTo>
                    <a:pt x="1" y="6036"/>
                  </a:lnTo>
                  <a:lnTo>
                    <a:pt x="21693" y="6036"/>
                  </a:lnTo>
                  <a:lnTo>
                    <a:pt x="21693" y="17322"/>
                  </a:lnTo>
                  <a:lnTo>
                    <a:pt x="27728" y="17322"/>
                  </a:lnTo>
                  <a:lnTo>
                    <a:pt x="27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3568600" y="3490325"/>
              <a:ext cx="463225" cy="464025"/>
            </a:xfrm>
            <a:custGeom>
              <a:avLst/>
              <a:gdLst/>
              <a:ahLst/>
              <a:cxnLst/>
              <a:rect l="l" t="t" r="r" b="b"/>
              <a:pathLst>
                <a:path w="18529" h="18561" extrusionOk="0">
                  <a:moveTo>
                    <a:pt x="9265" y="6035"/>
                  </a:moveTo>
                  <a:cubicBezTo>
                    <a:pt x="11059" y="6035"/>
                    <a:pt x="12527" y="7503"/>
                    <a:pt x="12527" y="9297"/>
                  </a:cubicBezTo>
                  <a:cubicBezTo>
                    <a:pt x="12527" y="11058"/>
                    <a:pt x="11059" y="12526"/>
                    <a:pt x="9265" y="12526"/>
                  </a:cubicBezTo>
                  <a:cubicBezTo>
                    <a:pt x="7470" y="12526"/>
                    <a:pt x="6003" y="11058"/>
                    <a:pt x="6003" y="9297"/>
                  </a:cubicBezTo>
                  <a:cubicBezTo>
                    <a:pt x="6003" y="7503"/>
                    <a:pt x="7470" y="6035"/>
                    <a:pt x="9265" y="6035"/>
                  </a:cubicBezTo>
                  <a:close/>
                  <a:moveTo>
                    <a:pt x="9265" y="0"/>
                  </a:moveTo>
                  <a:cubicBezTo>
                    <a:pt x="4143" y="0"/>
                    <a:pt x="1" y="4175"/>
                    <a:pt x="1" y="9297"/>
                  </a:cubicBezTo>
                  <a:cubicBezTo>
                    <a:pt x="1" y="14385"/>
                    <a:pt x="4143" y="18561"/>
                    <a:pt x="9265" y="18561"/>
                  </a:cubicBezTo>
                  <a:cubicBezTo>
                    <a:pt x="14386" y="18561"/>
                    <a:pt x="18529" y="14385"/>
                    <a:pt x="18529" y="9297"/>
                  </a:cubicBezTo>
                  <a:cubicBezTo>
                    <a:pt x="18529" y="4175"/>
                    <a:pt x="14386" y="0"/>
                    <a:pt x="9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2"/>
          <p:cNvSpPr txBox="1">
            <a:spLocks noGrp="1"/>
          </p:cNvSpPr>
          <p:nvPr>
            <p:ph type="ctrTitle" idx="4294967295"/>
          </p:nvPr>
        </p:nvSpPr>
        <p:spPr>
          <a:xfrm flipH="1">
            <a:off x="2098858" y="2298027"/>
            <a:ext cx="1485300" cy="4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lt1"/>
                </a:solidFill>
              </a:rPr>
              <a:t>INVENTORY MONITORING</a:t>
            </a:r>
            <a:endParaRPr sz="1300" dirty="0">
              <a:solidFill>
                <a:schemeClr val="lt1"/>
              </a:solidFill>
            </a:endParaRPr>
          </a:p>
        </p:txBody>
      </p:sp>
      <p:sp>
        <p:nvSpPr>
          <p:cNvPr id="348" name="Google Shape;348;p32"/>
          <p:cNvSpPr txBox="1">
            <a:spLocks noGrp="1"/>
          </p:cNvSpPr>
          <p:nvPr>
            <p:ph type="subTitle" idx="4294967295"/>
          </p:nvPr>
        </p:nvSpPr>
        <p:spPr>
          <a:xfrm flipH="1">
            <a:off x="1974420" y="2737472"/>
            <a:ext cx="1734000" cy="126678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100" dirty="0">
                <a:solidFill>
                  <a:schemeClr val="lt1"/>
                </a:solidFill>
              </a:rPr>
              <a:t>Create a web app for employees to check real-time stock levels and request restocking when needed.</a:t>
            </a:r>
            <a:endParaRPr sz="1100" dirty="0">
              <a:solidFill>
                <a:schemeClr val="lt1"/>
              </a:solidFill>
            </a:endParaRPr>
          </a:p>
        </p:txBody>
      </p:sp>
      <p:sp>
        <p:nvSpPr>
          <p:cNvPr id="349" name="Google Shape;349;p32"/>
          <p:cNvSpPr txBox="1">
            <a:spLocks noGrp="1"/>
          </p:cNvSpPr>
          <p:nvPr>
            <p:ph type="ctrTitle" idx="4294967295"/>
          </p:nvPr>
        </p:nvSpPr>
        <p:spPr>
          <a:xfrm flipH="1">
            <a:off x="4365593" y="3254489"/>
            <a:ext cx="11916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SHIFT TRACKING</a:t>
            </a:r>
            <a:endParaRPr sz="1100" dirty="0"/>
          </a:p>
        </p:txBody>
      </p:sp>
      <p:sp>
        <p:nvSpPr>
          <p:cNvPr id="350" name="Google Shape;350;p32"/>
          <p:cNvSpPr txBox="1">
            <a:spLocks noGrp="1"/>
          </p:cNvSpPr>
          <p:nvPr>
            <p:ph type="subTitle" idx="4294967295"/>
          </p:nvPr>
        </p:nvSpPr>
        <p:spPr>
          <a:xfrm flipH="1">
            <a:off x="4212268" y="3602365"/>
            <a:ext cx="1498200" cy="82325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900" dirty="0"/>
              <a:t>Create an app that tracks and generates reports on employee shifts, aiding in efficient workforce management.</a:t>
            </a:r>
            <a:endParaRPr sz="900" dirty="0"/>
          </a:p>
        </p:txBody>
      </p:sp>
      <p:sp>
        <p:nvSpPr>
          <p:cNvPr id="351" name="Google Shape;351;p32"/>
          <p:cNvSpPr txBox="1">
            <a:spLocks noGrp="1"/>
          </p:cNvSpPr>
          <p:nvPr>
            <p:ph type="ctrTitle" idx="4294967295"/>
          </p:nvPr>
        </p:nvSpPr>
        <p:spPr>
          <a:xfrm flipH="1">
            <a:off x="4424451" y="1371743"/>
            <a:ext cx="1113692"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SHIFT SCHEDULING</a:t>
            </a:r>
            <a:endParaRPr sz="1100" dirty="0"/>
          </a:p>
        </p:txBody>
      </p:sp>
      <p:sp>
        <p:nvSpPr>
          <p:cNvPr id="352" name="Google Shape;352;p32"/>
          <p:cNvSpPr txBox="1">
            <a:spLocks noGrp="1"/>
          </p:cNvSpPr>
          <p:nvPr>
            <p:ph type="subTitle" idx="4294967295"/>
          </p:nvPr>
        </p:nvSpPr>
        <p:spPr>
          <a:xfrm flipH="1">
            <a:off x="4212888" y="1725340"/>
            <a:ext cx="1498200" cy="826177"/>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900" dirty="0"/>
              <a:t>Develop an app for admins to easily manage employee shifts, assignments, and removals.</a:t>
            </a:r>
          </a:p>
        </p:txBody>
      </p:sp>
      <p:sp>
        <p:nvSpPr>
          <p:cNvPr id="353" name="Google Shape;353;p32"/>
          <p:cNvSpPr/>
          <p:nvPr/>
        </p:nvSpPr>
        <p:spPr>
          <a:xfrm>
            <a:off x="5725351" y="1891017"/>
            <a:ext cx="1933500" cy="1675200"/>
          </a:xfrm>
          <a:prstGeom prst="hexagon">
            <a:avLst>
              <a:gd name="adj" fmla="val 25000"/>
              <a:gd name="vf" fmla="val 11547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txBox="1">
            <a:spLocks noGrp="1"/>
          </p:cNvSpPr>
          <p:nvPr>
            <p:ph type="ctrTitle" idx="4294967295"/>
          </p:nvPr>
        </p:nvSpPr>
        <p:spPr>
          <a:xfrm flipH="1">
            <a:off x="6174201" y="2325805"/>
            <a:ext cx="10371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STOCK ALERT</a:t>
            </a:r>
            <a:endParaRPr sz="1100" dirty="0"/>
          </a:p>
        </p:txBody>
      </p:sp>
      <p:sp>
        <p:nvSpPr>
          <p:cNvPr id="355" name="Google Shape;355;p32"/>
          <p:cNvSpPr txBox="1">
            <a:spLocks noGrp="1"/>
          </p:cNvSpPr>
          <p:nvPr>
            <p:ph type="subTitle" idx="4294967295"/>
          </p:nvPr>
        </p:nvSpPr>
        <p:spPr>
          <a:xfrm flipH="1">
            <a:off x="5943588" y="2688326"/>
            <a:ext cx="1498200" cy="81725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900" dirty="0"/>
              <a:t>Create a tool that alerts employees when product stock is low, ensuring timely restocking.</a:t>
            </a:r>
            <a:endParaRPr sz="900" dirty="0"/>
          </a:p>
        </p:txBody>
      </p:sp>
      <p:grpSp>
        <p:nvGrpSpPr>
          <p:cNvPr id="356" name="Google Shape;356;p32"/>
          <p:cNvGrpSpPr/>
          <p:nvPr/>
        </p:nvGrpSpPr>
        <p:grpSpPr>
          <a:xfrm>
            <a:off x="6556153" y="2043431"/>
            <a:ext cx="271900" cy="306367"/>
            <a:chOff x="1484200" y="238125"/>
            <a:chExt cx="4632025" cy="5219200"/>
          </a:xfrm>
        </p:grpSpPr>
        <p:sp>
          <p:nvSpPr>
            <p:cNvPr id="357" name="Google Shape;357;p32"/>
            <p:cNvSpPr/>
            <p:nvPr/>
          </p:nvSpPr>
          <p:spPr>
            <a:xfrm>
              <a:off x="2594900" y="677675"/>
              <a:ext cx="666275" cy="420000"/>
            </a:xfrm>
            <a:custGeom>
              <a:avLst/>
              <a:gdLst/>
              <a:ahLst/>
              <a:cxnLst/>
              <a:rect l="l" t="t" r="r" b="b"/>
              <a:pathLst>
                <a:path w="26651" h="16800" extrusionOk="0">
                  <a:moveTo>
                    <a:pt x="25052" y="0"/>
                  </a:moveTo>
                  <a:cubicBezTo>
                    <a:pt x="16049" y="2479"/>
                    <a:pt x="7601" y="6459"/>
                    <a:pt x="0" y="11906"/>
                  </a:cubicBezTo>
                  <a:lnTo>
                    <a:pt x="3523" y="16799"/>
                  </a:lnTo>
                  <a:cubicBezTo>
                    <a:pt x="10537" y="11776"/>
                    <a:pt x="18300" y="8090"/>
                    <a:pt x="26651" y="5806"/>
                  </a:cubicBezTo>
                  <a:lnTo>
                    <a:pt x="250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239350" y="1160450"/>
              <a:ext cx="237325" cy="238950"/>
            </a:xfrm>
            <a:custGeom>
              <a:avLst/>
              <a:gdLst/>
              <a:ahLst/>
              <a:cxnLst/>
              <a:rect l="l" t="t" r="r" b="b"/>
              <a:pathLst>
                <a:path w="9493" h="9558" extrusionOk="0">
                  <a:moveTo>
                    <a:pt x="5317" y="0"/>
                  </a:moveTo>
                  <a:cubicBezTo>
                    <a:pt x="3458" y="1762"/>
                    <a:pt x="1664" y="3686"/>
                    <a:pt x="0" y="5643"/>
                  </a:cubicBezTo>
                  <a:lnTo>
                    <a:pt x="4567" y="9558"/>
                  </a:lnTo>
                  <a:cubicBezTo>
                    <a:pt x="6100" y="7731"/>
                    <a:pt x="7764" y="5970"/>
                    <a:pt x="9493" y="4339"/>
                  </a:cubicBezTo>
                  <a:lnTo>
                    <a:pt x="5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5072375" y="3295400"/>
              <a:ext cx="512150" cy="675275"/>
            </a:xfrm>
            <a:custGeom>
              <a:avLst/>
              <a:gdLst/>
              <a:ahLst/>
              <a:cxnLst/>
              <a:rect l="l" t="t" r="r" b="b"/>
              <a:pathLst>
                <a:path w="20486" h="27011" extrusionOk="0">
                  <a:moveTo>
                    <a:pt x="14940" y="1"/>
                  </a:moveTo>
                  <a:cubicBezTo>
                    <a:pt x="11418" y="8515"/>
                    <a:pt x="6394" y="16213"/>
                    <a:pt x="1" y="22867"/>
                  </a:cubicBezTo>
                  <a:lnTo>
                    <a:pt x="4372" y="27010"/>
                  </a:lnTo>
                  <a:cubicBezTo>
                    <a:pt x="11254" y="19834"/>
                    <a:pt x="16702" y="11516"/>
                    <a:pt x="20486" y="2284"/>
                  </a:cubicBezTo>
                  <a:lnTo>
                    <a:pt x="14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5525800" y="2907225"/>
              <a:ext cx="181050" cy="188400"/>
            </a:xfrm>
            <a:custGeom>
              <a:avLst/>
              <a:gdLst/>
              <a:ahLst/>
              <a:cxnLst/>
              <a:rect l="l" t="t" r="r" b="b"/>
              <a:pathLst>
                <a:path w="7242" h="7536" extrusionOk="0">
                  <a:moveTo>
                    <a:pt x="1305" y="1"/>
                  </a:moveTo>
                  <a:cubicBezTo>
                    <a:pt x="946" y="2023"/>
                    <a:pt x="522" y="4046"/>
                    <a:pt x="0" y="6003"/>
                  </a:cubicBezTo>
                  <a:lnTo>
                    <a:pt x="5839" y="7536"/>
                  </a:lnTo>
                  <a:cubicBezTo>
                    <a:pt x="6394" y="5383"/>
                    <a:pt x="6850" y="3198"/>
                    <a:pt x="7242" y="1012"/>
                  </a:cubicBez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484200" y="238125"/>
              <a:ext cx="4632025" cy="5219200"/>
            </a:xfrm>
            <a:custGeom>
              <a:avLst/>
              <a:gdLst/>
              <a:ahLst/>
              <a:cxnLst/>
              <a:rect l="l" t="t" r="r" b="b"/>
              <a:pathLst>
                <a:path w="185281" h="208768" extrusionOk="0">
                  <a:moveTo>
                    <a:pt x="155890" y="14027"/>
                  </a:moveTo>
                  <a:lnTo>
                    <a:pt x="155890" y="24661"/>
                  </a:lnTo>
                  <a:lnTo>
                    <a:pt x="151617" y="28934"/>
                  </a:lnTo>
                  <a:lnTo>
                    <a:pt x="155858" y="33207"/>
                  </a:lnTo>
                  <a:lnTo>
                    <a:pt x="160164" y="28901"/>
                  </a:lnTo>
                  <a:lnTo>
                    <a:pt x="170765" y="28901"/>
                  </a:lnTo>
                  <a:lnTo>
                    <a:pt x="161534" y="38165"/>
                  </a:lnTo>
                  <a:lnTo>
                    <a:pt x="146626" y="38165"/>
                  </a:lnTo>
                  <a:lnTo>
                    <a:pt x="146626" y="23291"/>
                  </a:lnTo>
                  <a:lnTo>
                    <a:pt x="155890" y="14027"/>
                  </a:lnTo>
                  <a:close/>
                  <a:moveTo>
                    <a:pt x="93260" y="9819"/>
                  </a:moveTo>
                  <a:cubicBezTo>
                    <a:pt x="110451" y="10340"/>
                    <a:pt x="126761" y="15984"/>
                    <a:pt x="140624" y="26194"/>
                  </a:cubicBezTo>
                  <a:lnTo>
                    <a:pt x="140624" y="39927"/>
                  </a:lnTo>
                  <a:lnTo>
                    <a:pt x="125195" y="55356"/>
                  </a:lnTo>
                  <a:cubicBezTo>
                    <a:pt x="116616" y="47690"/>
                    <a:pt x="105493" y="42830"/>
                    <a:pt x="93260" y="42210"/>
                  </a:cubicBezTo>
                  <a:lnTo>
                    <a:pt x="93260" y="9819"/>
                  </a:lnTo>
                  <a:close/>
                  <a:moveTo>
                    <a:pt x="87226" y="9851"/>
                  </a:moveTo>
                  <a:lnTo>
                    <a:pt x="87226" y="42243"/>
                  </a:lnTo>
                  <a:cubicBezTo>
                    <a:pt x="61260" y="43874"/>
                    <a:pt x="40351" y="64620"/>
                    <a:pt x="38524" y="90553"/>
                  </a:cubicBezTo>
                  <a:lnTo>
                    <a:pt x="6100" y="90553"/>
                  </a:lnTo>
                  <a:cubicBezTo>
                    <a:pt x="8025" y="46777"/>
                    <a:pt x="43385" y="11547"/>
                    <a:pt x="87226" y="9851"/>
                  </a:cubicBezTo>
                  <a:close/>
                  <a:moveTo>
                    <a:pt x="158598" y="44200"/>
                  </a:moveTo>
                  <a:cubicBezTo>
                    <a:pt x="168612" y="57770"/>
                    <a:pt x="174223" y="73721"/>
                    <a:pt x="174940" y="90553"/>
                  </a:cubicBezTo>
                  <a:lnTo>
                    <a:pt x="142549" y="90553"/>
                  </a:lnTo>
                  <a:cubicBezTo>
                    <a:pt x="141701" y="78712"/>
                    <a:pt x="136906" y="67947"/>
                    <a:pt x="129468" y="59596"/>
                  </a:cubicBezTo>
                  <a:lnTo>
                    <a:pt x="144865" y="44200"/>
                  </a:lnTo>
                  <a:close/>
                  <a:moveTo>
                    <a:pt x="90912" y="89639"/>
                  </a:moveTo>
                  <a:lnTo>
                    <a:pt x="88400" y="92151"/>
                  </a:lnTo>
                  <a:lnTo>
                    <a:pt x="92673" y="96392"/>
                  </a:lnTo>
                  <a:lnTo>
                    <a:pt x="95152" y="93913"/>
                  </a:lnTo>
                  <a:cubicBezTo>
                    <a:pt x="95152" y="94043"/>
                    <a:pt x="95185" y="94141"/>
                    <a:pt x="95185" y="94271"/>
                  </a:cubicBezTo>
                  <a:cubicBezTo>
                    <a:pt x="95185" y="96848"/>
                    <a:pt x="93097" y="98903"/>
                    <a:pt x="90520" y="98903"/>
                  </a:cubicBezTo>
                  <a:cubicBezTo>
                    <a:pt x="87976" y="98903"/>
                    <a:pt x="85888" y="96848"/>
                    <a:pt x="85888" y="94271"/>
                  </a:cubicBezTo>
                  <a:cubicBezTo>
                    <a:pt x="85888" y="91727"/>
                    <a:pt x="87976" y="89639"/>
                    <a:pt x="90520" y="89639"/>
                  </a:cubicBezTo>
                  <a:close/>
                  <a:moveTo>
                    <a:pt x="93260" y="48245"/>
                  </a:moveTo>
                  <a:cubicBezTo>
                    <a:pt x="103829" y="48865"/>
                    <a:pt x="113452" y="53040"/>
                    <a:pt x="120922" y="59629"/>
                  </a:cubicBezTo>
                  <a:lnTo>
                    <a:pt x="95642" y="84910"/>
                  </a:lnTo>
                  <a:cubicBezTo>
                    <a:pt x="94108" y="84094"/>
                    <a:pt x="92380" y="83605"/>
                    <a:pt x="90520" y="83605"/>
                  </a:cubicBezTo>
                  <a:cubicBezTo>
                    <a:pt x="84649" y="83605"/>
                    <a:pt x="79854" y="88400"/>
                    <a:pt x="79854" y="94271"/>
                  </a:cubicBezTo>
                  <a:cubicBezTo>
                    <a:pt x="79854" y="100143"/>
                    <a:pt x="84649" y="104938"/>
                    <a:pt x="90520" y="104938"/>
                  </a:cubicBezTo>
                  <a:cubicBezTo>
                    <a:pt x="96424" y="104938"/>
                    <a:pt x="101187" y="100143"/>
                    <a:pt x="101187" y="94271"/>
                  </a:cubicBezTo>
                  <a:cubicBezTo>
                    <a:pt x="101187" y="92412"/>
                    <a:pt x="100730" y="90683"/>
                    <a:pt x="99882" y="89183"/>
                  </a:cubicBezTo>
                  <a:lnTo>
                    <a:pt x="125195" y="63870"/>
                  </a:lnTo>
                  <a:cubicBezTo>
                    <a:pt x="131556" y="71111"/>
                    <a:pt x="135699" y="80375"/>
                    <a:pt x="136514" y="90553"/>
                  </a:cubicBezTo>
                  <a:lnTo>
                    <a:pt x="123238" y="90553"/>
                  </a:lnTo>
                  <a:lnTo>
                    <a:pt x="123238" y="96555"/>
                  </a:lnTo>
                  <a:lnTo>
                    <a:pt x="136612" y="96555"/>
                  </a:lnTo>
                  <a:cubicBezTo>
                    <a:pt x="135438" y="120041"/>
                    <a:pt x="116681" y="138961"/>
                    <a:pt x="93260" y="140331"/>
                  </a:cubicBezTo>
                  <a:lnTo>
                    <a:pt x="93260" y="126565"/>
                  </a:lnTo>
                  <a:lnTo>
                    <a:pt x="87226" y="126565"/>
                  </a:lnTo>
                  <a:lnTo>
                    <a:pt x="87226" y="140298"/>
                  </a:lnTo>
                  <a:cubicBezTo>
                    <a:pt x="64098" y="138634"/>
                    <a:pt x="45603" y="119845"/>
                    <a:pt x="44461" y="96555"/>
                  </a:cubicBezTo>
                  <a:lnTo>
                    <a:pt x="57248" y="96555"/>
                  </a:lnTo>
                  <a:lnTo>
                    <a:pt x="57248" y="90553"/>
                  </a:lnTo>
                  <a:lnTo>
                    <a:pt x="44559" y="90553"/>
                  </a:lnTo>
                  <a:cubicBezTo>
                    <a:pt x="46386" y="67947"/>
                    <a:pt x="64555" y="49876"/>
                    <a:pt x="87226" y="48277"/>
                  </a:cubicBezTo>
                  <a:lnTo>
                    <a:pt x="87226" y="60542"/>
                  </a:lnTo>
                  <a:lnTo>
                    <a:pt x="93260" y="60542"/>
                  </a:lnTo>
                  <a:lnTo>
                    <a:pt x="93260" y="48245"/>
                  </a:lnTo>
                  <a:close/>
                  <a:moveTo>
                    <a:pt x="38426" y="96555"/>
                  </a:moveTo>
                  <a:cubicBezTo>
                    <a:pt x="39601" y="123173"/>
                    <a:pt x="60771" y="144669"/>
                    <a:pt x="87226" y="146333"/>
                  </a:cubicBezTo>
                  <a:lnTo>
                    <a:pt x="87226" y="178724"/>
                  </a:lnTo>
                  <a:cubicBezTo>
                    <a:pt x="42928" y="176995"/>
                    <a:pt x="7242" y="141016"/>
                    <a:pt x="6067" y="96555"/>
                  </a:cubicBezTo>
                  <a:close/>
                  <a:moveTo>
                    <a:pt x="175006" y="96555"/>
                  </a:moveTo>
                  <a:cubicBezTo>
                    <a:pt x="173799" y="141211"/>
                    <a:pt x="137852" y="177322"/>
                    <a:pt x="93260" y="178724"/>
                  </a:cubicBezTo>
                  <a:lnTo>
                    <a:pt x="93260" y="146365"/>
                  </a:lnTo>
                  <a:cubicBezTo>
                    <a:pt x="120009" y="144963"/>
                    <a:pt x="141473" y="123368"/>
                    <a:pt x="142614" y="96555"/>
                  </a:cubicBezTo>
                  <a:close/>
                  <a:moveTo>
                    <a:pt x="109538" y="182802"/>
                  </a:moveTo>
                  <a:lnTo>
                    <a:pt x="109538" y="190467"/>
                  </a:lnTo>
                  <a:lnTo>
                    <a:pt x="90553" y="190467"/>
                  </a:lnTo>
                  <a:lnTo>
                    <a:pt x="90553" y="196502"/>
                  </a:lnTo>
                  <a:lnTo>
                    <a:pt x="109538" y="196502"/>
                  </a:lnTo>
                  <a:lnTo>
                    <a:pt x="109538" y="202732"/>
                  </a:lnTo>
                  <a:lnTo>
                    <a:pt x="71536" y="202732"/>
                  </a:lnTo>
                  <a:lnTo>
                    <a:pt x="71536" y="182802"/>
                  </a:lnTo>
                  <a:cubicBezTo>
                    <a:pt x="77701" y="184139"/>
                    <a:pt x="84062" y="184792"/>
                    <a:pt x="90520" y="184792"/>
                  </a:cubicBezTo>
                  <a:cubicBezTo>
                    <a:pt x="97012" y="184792"/>
                    <a:pt x="103373" y="184139"/>
                    <a:pt x="109538" y="182802"/>
                  </a:cubicBezTo>
                  <a:close/>
                  <a:moveTo>
                    <a:pt x="161403" y="0"/>
                  </a:moveTo>
                  <a:lnTo>
                    <a:pt x="141766" y="19637"/>
                  </a:lnTo>
                  <a:cubicBezTo>
                    <a:pt x="126663" y="9231"/>
                    <a:pt x="109016" y="3751"/>
                    <a:pt x="90520" y="3751"/>
                  </a:cubicBezTo>
                  <a:cubicBezTo>
                    <a:pt x="66349" y="3751"/>
                    <a:pt x="43613" y="13178"/>
                    <a:pt x="26520" y="30271"/>
                  </a:cubicBezTo>
                  <a:cubicBezTo>
                    <a:pt x="9427" y="47364"/>
                    <a:pt x="0" y="70100"/>
                    <a:pt x="0" y="94271"/>
                  </a:cubicBezTo>
                  <a:cubicBezTo>
                    <a:pt x="0" y="118443"/>
                    <a:pt x="9427" y="141179"/>
                    <a:pt x="26520" y="158304"/>
                  </a:cubicBezTo>
                  <a:cubicBezTo>
                    <a:pt x="37546" y="169330"/>
                    <a:pt x="50920" y="177158"/>
                    <a:pt x="65501" y="181301"/>
                  </a:cubicBezTo>
                  <a:lnTo>
                    <a:pt x="65501" y="208767"/>
                  </a:lnTo>
                  <a:lnTo>
                    <a:pt x="115572" y="208767"/>
                  </a:lnTo>
                  <a:lnTo>
                    <a:pt x="115572" y="181301"/>
                  </a:lnTo>
                  <a:cubicBezTo>
                    <a:pt x="130153" y="177126"/>
                    <a:pt x="143528" y="169330"/>
                    <a:pt x="154553" y="158304"/>
                  </a:cubicBezTo>
                  <a:cubicBezTo>
                    <a:pt x="171646" y="141179"/>
                    <a:pt x="181073" y="118443"/>
                    <a:pt x="181073" y="94271"/>
                  </a:cubicBezTo>
                  <a:cubicBezTo>
                    <a:pt x="181073" y="75776"/>
                    <a:pt x="175593" y="58129"/>
                    <a:pt x="165187" y="43026"/>
                  </a:cubicBezTo>
                  <a:lnTo>
                    <a:pt x="185281" y="22932"/>
                  </a:lnTo>
                  <a:lnTo>
                    <a:pt x="181008" y="18659"/>
                  </a:lnTo>
                  <a:lnTo>
                    <a:pt x="176800" y="22899"/>
                  </a:lnTo>
                  <a:lnTo>
                    <a:pt x="166166" y="22899"/>
                  </a:lnTo>
                  <a:lnTo>
                    <a:pt x="169689" y="19376"/>
                  </a:lnTo>
                  <a:lnTo>
                    <a:pt x="165415" y="15136"/>
                  </a:lnTo>
                  <a:lnTo>
                    <a:pt x="161925" y="18626"/>
                  </a:lnTo>
                  <a:lnTo>
                    <a:pt x="161925" y="7992"/>
                  </a:lnTo>
                  <a:lnTo>
                    <a:pt x="165676" y="4273"/>
                  </a:lnTo>
                  <a:lnTo>
                    <a:pt x="161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pic>
        <p:nvPicPr>
          <p:cNvPr id="378" name="Google Shape;378;p34"/>
          <p:cNvPicPr preferRelativeResize="0"/>
          <p:nvPr/>
        </p:nvPicPr>
        <p:blipFill>
          <a:blip r:embed="rId4">
            <a:alphaModFix/>
          </a:blip>
          <a:stretch>
            <a:fillRect/>
          </a:stretch>
        </p:blipFill>
        <p:spPr>
          <a:xfrm>
            <a:off x="0" y="0"/>
            <a:ext cx="9144003" cy="5145879"/>
          </a:xfrm>
          <a:prstGeom prst="rect">
            <a:avLst/>
          </a:prstGeom>
          <a:noFill/>
          <a:ln>
            <a:noFill/>
          </a:ln>
        </p:spPr>
      </p:pic>
      <p:sp>
        <p:nvSpPr>
          <p:cNvPr id="379" name="Google Shape;379;p34"/>
          <p:cNvSpPr/>
          <p:nvPr/>
        </p:nvSpPr>
        <p:spPr>
          <a:xfrm flipH="1">
            <a:off x="4102100" y="-424791"/>
            <a:ext cx="6207301"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flipH="1">
            <a:off x="7518426" y="-424791"/>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txBox="1">
            <a:spLocks noGrp="1"/>
          </p:cNvSpPr>
          <p:nvPr>
            <p:ph type="ctrTitle"/>
          </p:nvPr>
        </p:nvSpPr>
        <p:spPr>
          <a:xfrm>
            <a:off x="4578350" y="2355535"/>
            <a:ext cx="2729666" cy="80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WHY OUR PRODUCT?</a:t>
            </a:r>
          </a:p>
        </p:txBody>
      </p:sp>
      <p:sp>
        <p:nvSpPr>
          <p:cNvPr id="382" name="Google Shape;382;p34"/>
          <p:cNvSpPr txBox="1">
            <a:spLocks noGrp="1"/>
          </p:cNvSpPr>
          <p:nvPr>
            <p:ph type="title" idx="2"/>
          </p:nvPr>
        </p:nvSpPr>
        <p:spPr>
          <a:xfrm>
            <a:off x="4322366" y="1753435"/>
            <a:ext cx="2979300" cy="7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Tree>
  </p:cSld>
  <p:clrMapOvr>
    <a:masterClrMapping/>
  </p:clrMapOvr>
  <p:transition spd="slow">
    <p:push dir="u"/>
  </p:transition>
</p:sld>
</file>

<file path=ppt/theme/theme1.xml><?xml version="1.0" encoding="utf-8"?>
<a:theme xmlns:a="http://schemas.openxmlformats.org/drawingml/2006/main" name="Marketing Newsletter">
  <a:themeElements>
    <a:clrScheme name="Simple Light">
      <a:dk1>
        <a:srgbClr val="3F267B"/>
      </a:dk1>
      <a:lt1>
        <a:srgbClr val="F3F3F3"/>
      </a:lt1>
      <a:dk2>
        <a:srgbClr val="D9D9D9"/>
      </a:dk2>
      <a:lt2>
        <a:srgbClr val="6245A7"/>
      </a:lt2>
      <a:accent1>
        <a:srgbClr val="5CA89D"/>
      </a:accent1>
      <a:accent2>
        <a:srgbClr val="603ABB"/>
      </a:accent2>
      <a:accent3>
        <a:srgbClr val="3B1D81"/>
      </a:accent3>
      <a:accent4>
        <a:srgbClr val="8F6DDF"/>
      </a:accent4>
      <a:accent5>
        <a:srgbClr val="3100A5"/>
      </a:accent5>
      <a:accent6>
        <a:srgbClr val="8A58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On-screen Show (16:9)</PresentationFormat>
  <Paragraphs>60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Pontano Sans</vt:lpstr>
      <vt:lpstr>Nunito Sans ExtraBold</vt:lpstr>
      <vt:lpstr>Fira Sans Extra Condensed Medium</vt:lpstr>
      <vt:lpstr>Arial</vt:lpstr>
      <vt:lpstr>Assistant Light</vt:lpstr>
      <vt:lpstr>Nunito Sans</vt:lpstr>
      <vt:lpstr>Marketing Newsletter</vt:lpstr>
      <vt:lpstr>UNICART A MEDIA BAZAAR SOLUTION</vt:lpstr>
      <vt:lpstr>TABLE OF CONTENTS</vt:lpstr>
      <vt:lpstr>WHO ARE WE?</vt:lpstr>
      <vt:lpstr>LET’S DIVE IN!</vt:lpstr>
      <vt:lpstr>THE PROBLEMS</vt:lpstr>
      <vt:lpstr>IN DEPTH</vt:lpstr>
      <vt:lpstr>THE SOLUTIONS</vt:lpstr>
      <vt:lpstr>SOLUTIONS</vt:lpstr>
      <vt:lpstr>WHY OUR PRODUCT?</vt:lpstr>
      <vt:lpstr>THE BENEFITS</vt:lpstr>
      <vt:lpstr>WORKFLOW</vt:lpstr>
      <vt:lpstr>THE PROCESS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UNICART A MEDIA BAZAAR SOLUTION</dc:title>
  <dc:creator>shevoK</dc:creator>
  <cp:lastModifiedBy>Badea,Claudiu C.G.</cp:lastModifiedBy>
  <cp:revision>1</cp:revision>
  <dcterms:modified xsi:type="dcterms:W3CDTF">2023-12-02T17:14:03Z</dcterms:modified>
</cp:coreProperties>
</file>